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6"/>
  </p:notesMasterIdLst>
  <p:sldIdLst>
    <p:sldId id="256" r:id="rId2"/>
    <p:sldId id="334" r:id="rId3"/>
    <p:sldId id="263" r:id="rId4"/>
    <p:sldId id="257" r:id="rId5"/>
    <p:sldId id="258" r:id="rId6"/>
    <p:sldId id="259" r:id="rId7"/>
    <p:sldId id="337" r:id="rId8"/>
    <p:sldId id="336" r:id="rId9"/>
    <p:sldId id="335" r:id="rId10"/>
    <p:sldId id="338" r:id="rId11"/>
    <p:sldId id="260" r:id="rId12"/>
    <p:sldId id="264" r:id="rId13"/>
    <p:sldId id="267" r:id="rId14"/>
    <p:sldId id="268" r:id="rId15"/>
    <p:sldId id="274" r:id="rId16"/>
    <p:sldId id="270" r:id="rId17"/>
    <p:sldId id="273" r:id="rId18"/>
    <p:sldId id="271" r:id="rId19"/>
    <p:sldId id="301" r:id="rId20"/>
    <p:sldId id="308" r:id="rId21"/>
    <p:sldId id="332" r:id="rId22"/>
    <p:sldId id="262" r:id="rId23"/>
    <p:sldId id="272" r:id="rId24"/>
    <p:sldId id="33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89286" autoAdjust="0"/>
  </p:normalViewPr>
  <p:slideViewPr>
    <p:cSldViewPr snapToGrid="0">
      <p:cViewPr varScale="1">
        <p:scale>
          <a:sx n="72" d="100"/>
          <a:sy n="72" d="100"/>
        </p:scale>
        <p:origin x="78"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5DD4C-C7BA-41EF-8534-A9D737A2097A}"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GB"/>
        </a:p>
      </dgm:t>
    </dgm:pt>
    <dgm:pt modelId="{97647781-455D-4AD3-B74F-21A32348FB58}">
      <dgm:prSet phldrT="[Text]"/>
      <dgm:spPr/>
      <dgm:t>
        <a:bodyPr/>
        <a:lstStyle/>
        <a:p>
          <a:r>
            <a:rPr lang="en-GB"/>
            <a:t>Psychosocial Care</a:t>
          </a:r>
        </a:p>
      </dgm:t>
    </dgm:pt>
    <dgm:pt modelId="{45430EB5-F6DD-41F5-8113-BB72238727EF}" type="parTrans" cxnId="{F1CBBF87-C821-46BF-93AD-DBFEA34088E6}">
      <dgm:prSet/>
      <dgm:spPr/>
      <dgm:t>
        <a:bodyPr/>
        <a:lstStyle/>
        <a:p>
          <a:endParaRPr lang="en-GB"/>
        </a:p>
      </dgm:t>
    </dgm:pt>
    <dgm:pt modelId="{376BB29E-55D7-4E92-AAF1-41BEC9BE49B1}" type="sibTrans" cxnId="{F1CBBF87-C821-46BF-93AD-DBFEA34088E6}">
      <dgm:prSet/>
      <dgm:spPr/>
      <dgm:t>
        <a:bodyPr/>
        <a:lstStyle/>
        <a:p>
          <a:endParaRPr lang="en-GB"/>
        </a:p>
      </dgm:t>
    </dgm:pt>
    <dgm:pt modelId="{7FCA59D0-2C24-4394-9F96-ECC8A3095A0A}">
      <dgm:prSet phldrT="[Text]"/>
      <dgm:spPr/>
      <dgm:t>
        <a:bodyPr/>
        <a:lstStyle/>
        <a:p>
          <a:r>
            <a:rPr lang="en-GB"/>
            <a:t>Communication Skills</a:t>
          </a:r>
        </a:p>
      </dgm:t>
    </dgm:pt>
    <dgm:pt modelId="{F7EC53AD-0F35-4E18-A0C0-7D15C96283C2}" type="parTrans" cxnId="{DD2056E7-F4FD-4ECD-AC94-DEC7BB02460B}">
      <dgm:prSet/>
      <dgm:spPr/>
      <dgm:t>
        <a:bodyPr/>
        <a:lstStyle/>
        <a:p>
          <a:endParaRPr lang="en-GB"/>
        </a:p>
      </dgm:t>
    </dgm:pt>
    <dgm:pt modelId="{C00A20B8-306B-4F52-BC94-B662F56A61DC}" type="sibTrans" cxnId="{DD2056E7-F4FD-4ECD-AC94-DEC7BB02460B}">
      <dgm:prSet/>
      <dgm:spPr/>
      <dgm:t>
        <a:bodyPr/>
        <a:lstStyle/>
        <a:p>
          <a:endParaRPr lang="en-GB"/>
        </a:p>
      </dgm:t>
    </dgm:pt>
    <dgm:pt modelId="{16B69058-1C92-4CD5-A083-5A703FB01F86}">
      <dgm:prSet phldrT="[Text]"/>
      <dgm:spPr>
        <a:solidFill>
          <a:schemeClr val="accent2">
            <a:lumMod val="75000"/>
          </a:schemeClr>
        </a:solidFill>
      </dgm:spPr>
      <dgm:t>
        <a:bodyPr/>
        <a:lstStyle/>
        <a:p>
          <a:r>
            <a:rPr lang="en-GB"/>
            <a:t>Diagnosis</a:t>
          </a:r>
        </a:p>
      </dgm:t>
    </dgm:pt>
    <dgm:pt modelId="{7C523E99-27E8-4E5E-84BE-C9D60EBBA314}" type="parTrans" cxnId="{ADDE22B7-9EC4-4706-8502-66D482193FBA}">
      <dgm:prSet/>
      <dgm:spPr/>
      <dgm:t>
        <a:bodyPr/>
        <a:lstStyle/>
        <a:p>
          <a:endParaRPr lang="en-GB"/>
        </a:p>
      </dgm:t>
    </dgm:pt>
    <dgm:pt modelId="{446F3C39-CF69-45AA-AC34-9E0DA0F628FF}" type="sibTrans" cxnId="{ADDE22B7-9EC4-4706-8502-66D482193FBA}">
      <dgm:prSet/>
      <dgm:spPr/>
      <dgm:t>
        <a:bodyPr/>
        <a:lstStyle/>
        <a:p>
          <a:endParaRPr lang="en-GB"/>
        </a:p>
      </dgm:t>
    </dgm:pt>
    <dgm:pt modelId="{508E9951-1033-417C-8BFA-9EB978F53CBA}">
      <dgm:prSet phldrT="[Text]"/>
      <dgm:spPr>
        <a:solidFill>
          <a:schemeClr val="accent2">
            <a:lumMod val="75000"/>
          </a:schemeClr>
        </a:solidFill>
      </dgm:spPr>
      <dgm:t>
        <a:bodyPr/>
        <a:lstStyle/>
        <a:p>
          <a:r>
            <a:rPr lang="en-GB"/>
            <a:t>Space to talk</a:t>
          </a:r>
        </a:p>
      </dgm:t>
    </dgm:pt>
    <dgm:pt modelId="{FA8139FA-A4B4-4E16-AD8E-388F786529BC}" type="parTrans" cxnId="{9F3C9DA4-5493-411D-9A4B-F13E8898782F}">
      <dgm:prSet/>
      <dgm:spPr/>
      <dgm:t>
        <a:bodyPr/>
        <a:lstStyle/>
        <a:p>
          <a:endParaRPr lang="en-GB"/>
        </a:p>
      </dgm:t>
    </dgm:pt>
    <dgm:pt modelId="{6D2D1DB8-1122-4779-B40B-CD4444040030}" type="sibTrans" cxnId="{9F3C9DA4-5493-411D-9A4B-F13E8898782F}">
      <dgm:prSet/>
      <dgm:spPr/>
      <dgm:t>
        <a:bodyPr/>
        <a:lstStyle/>
        <a:p>
          <a:endParaRPr lang="en-GB"/>
        </a:p>
      </dgm:t>
    </dgm:pt>
    <dgm:pt modelId="{A2D042D9-FAED-4520-AA71-AC66FAE5B75C}">
      <dgm:prSet phldrT="[Text]"/>
      <dgm:spPr>
        <a:solidFill>
          <a:schemeClr val="accent5"/>
        </a:solidFill>
      </dgm:spPr>
      <dgm:t>
        <a:bodyPr/>
        <a:lstStyle/>
        <a:p>
          <a:r>
            <a:rPr lang="en-GB"/>
            <a:t>Joined-Up Care</a:t>
          </a:r>
        </a:p>
      </dgm:t>
    </dgm:pt>
    <dgm:pt modelId="{23F5B3D9-7DD5-4ABD-8B42-AD187EBABEFE}" type="parTrans" cxnId="{DC6AD508-6A53-4B80-A19C-A0F1D553E5B0}">
      <dgm:prSet/>
      <dgm:spPr/>
      <dgm:t>
        <a:bodyPr/>
        <a:lstStyle/>
        <a:p>
          <a:endParaRPr lang="en-GB"/>
        </a:p>
      </dgm:t>
    </dgm:pt>
    <dgm:pt modelId="{995C93EB-31FE-4690-A1D6-38197F26313A}" type="sibTrans" cxnId="{DC6AD508-6A53-4B80-A19C-A0F1D553E5B0}">
      <dgm:prSet/>
      <dgm:spPr/>
      <dgm:t>
        <a:bodyPr/>
        <a:lstStyle/>
        <a:p>
          <a:endParaRPr lang="en-GB"/>
        </a:p>
      </dgm:t>
    </dgm:pt>
    <dgm:pt modelId="{334DBACA-54D0-417D-BB50-A555A83A91A3}">
      <dgm:prSet phldrT="[Text]"/>
      <dgm:spPr>
        <a:solidFill>
          <a:schemeClr val="tx2">
            <a:lumMod val="75000"/>
          </a:schemeClr>
        </a:solidFill>
      </dgm:spPr>
      <dgm:t>
        <a:bodyPr/>
        <a:lstStyle/>
        <a:p>
          <a:r>
            <a:rPr lang="en-GB" dirty="0"/>
            <a:t>Helpful support</a:t>
          </a:r>
        </a:p>
      </dgm:t>
    </dgm:pt>
    <dgm:pt modelId="{A1297259-85EE-48E0-A32E-4F25A394BF8B}" type="parTrans" cxnId="{3FC5C59A-6F88-48BA-9267-AD54027CE7C7}">
      <dgm:prSet/>
      <dgm:spPr/>
      <dgm:t>
        <a:bodyPr/>
        <a:lstStyle/>
        <a:p>
          <a:endParaRPr lang="en-GB"/>
        </a:p>
      </dgm:t>
    </dgm:pt>
    <dgm:pt modelId="{19117BE1-38D5-4942-98E6-A1B3EEA6B02A}" type="sibTrans" cxnId="{3FC5C59A-6F88-48BA-9267-AD54027CE7C7}">
      <dgm:prSet/>
      <dgm:spPr/>
      <dgm:t>
        <a:bodyPr/>
        <a:lstStyle/>
        <a:p>
          <a:endParaRPr lang="en-GB"/>
        </a:p>
      </dgm:t>
    </dgm:pt>
    <dgm:pt modelId="{2891068D-761E-4717-A8CF-ECF350614D10}">
      <dgm:prSet phldrT="[Text]"/>
      <dgm:spPr>
        <a:solidFill>
          <a:schemeClr val="accent2">
            <a:lumMod val="75000"/>
          </a:schemeClr>
        </a:solidFill>
      </dgm:spPr>
      <dgm:t>
        <a:bodyPr/>
        <a:lstStyle/>
        <a:p>
          <a:r>
            <a:rPr lang="en-GB"/>
            <a:t>Respectful</a:t>
          </a:r>
        </a:p>
      </dgm:t>
    </dgm:pt>
    <dgm:pt modelId="{F8FF8876-F10D-4D1B-A70F-AA6D5DC5D14E}" type="parTrans" cxnId="{F88D799A-02D6-4A5F-946C-CF424F89F2C2}">
      <dgm:prSet/>
      <dgm:spPr/>
      <dgm:t>
        <a:bodyPr/>
        <a:lstStyle/>
        <a:p>
          <a:endParaRPr lang="en-GB"/>
        </a:p>
      </dgm:t>
    </dgm:pt>
    <dgm:pt modelId="{AE4C8B5F-443C-4E44-81EB-4F4B14CE05D6}" type="sibTrans" cxnId="{F88D799A-02D6-4A5F-946C-CF424F89F2C2}">
      <dgm:prSet/>
      <dgm:spPr/>
      <dgm:t>
        <a:bodyPr/>
        <a:lstStyle/>
        <a:p>
          <a:endParaRPr lang="en-GB"/>
        </a:p>
      </dgm:t>
    </dgm:pt>
    <dgm:pt modelId="{1BB6538A-C2C2-4499-BF23-568DE610C337}">
      <dgm:prSet phldrT="[Text]"/>
      <dgm:spPr>
        <a:solidFill>
          <a:schemeClr val="tx2"/>
        </a:solidFill>
      </dgm:spPr>
      <dgm:t>
        <a:bodyPr/>
        <a:lstStyle/>
        <a:p>
          <a:r>
            <a:rPr lang="en-GB"/>
            <a:t>Support</a:t>
          </a:r>
        </a:p>
      </dgm:t>
    </dgm:pt>
    <dgm:pt modelId="{514C0E46-B334-47B3-BEEC-70BE6EF4A004}" type="parTrans" cxnId="{A95C2468-0137-4B0B-B938-D6CDE1484097}">
      <dgm:prSet/>
      <dgm:spPr/>
      <dgm:t>
        <a:bodyPr/>
        <a:lstStyle/>
        <a:p>
          <a:endParaRPr lang="en-GB"/>
        </a:p>
      </dgm:t>
    </dgm:pt>
    <dgm:pt modelId="{BF181EAB-3359-4C5E-B198-B310BD80F03B}" type="sibTrans" cxnId="{A95C2468-0137-4B0B-B938-D6CDE1484097}">
      <dgm:prSet/>
      <dgm:spPr/>
      <dgm:t>
        <a:bodyPr/>
        <a:lstStyle/>
        <a:p>
          <a:endParaRPr lang="en-GB"/>
        </a:p>
      </dgm:t>
    </dgm:pt>
    <dgm:pt modelId="{F86BDEF2-D378-4AA3-8BBE-9432C2CC16AC}">
      <dgm:prSet phldrT="[Text]"/>
      <dgm:spPr>
        <a:solidFill>
          <a:schemeClr val="accent6"/>
        </a:solidFill>
      </dgm:spPr>
      <dgm:t>
        <a:bodyPr/>
        <a:lstStyle/>
        <a:p>
          <a:r>
            <a:rPr lang="en-GB"/>
            <a:t>Patient-Centred</a:t>
          </a:r>
        </a:p>
      </dgm:t>
    </dgm:pt>
    <dgm:pt modelId="{53EF1678-7F34-421B-A81F-1A71FF09CDE5}" type="parTrans" cxnId="{E5D81116-4391-4897-83DF-692106D8B19B}">
      <dgm:prSet/>
      <dgm:spPr/>
      <dgm:t>
        <a:bodyPr/>
        <a:lstStyle/>
        <a:p>
          <a:endParaRPr lang="en-GB"/>
        </a:p>
      </dgm:t>
    </dgm:pt>
    <dgm:pt modelId="{053B5C55-A8D5-4258-974D-8E68590BF716}" type="sibTrans" cxnId="{E5D81116-4391-4897-83DF-692106D8B19B}">
      <dgm:prSet/>
      <dgm:spPr/>
      <dgm:t>
        <a:bodyPr/>
        <a:lstStyle/>
        <a:p>
          <a:endParaRPr lang="en-GB"/>
        </a:p>
      </dgm:t>
    </dgm:pt>
    <dgm:pt modelId="{09E47E02-CC02-45A0-B150-04A129C4EF58}">
      <dgm:prSet phldrT="[Text]"/>
      <dgm:spPr>
        <a:solidFill>
          <a:schemeClr val="accent1">
            <a:lumMod val="75000"/>
          </a:schemeClr>
        </a:solidFill>
      </dgm:spPr>
      <dgm:t>
        <a:bodyPr/>
        <a:lstStyle/>
        <a:p>
          <a:r>
            <a:rPr lang="en-GB"/>
            <a:t>Signposting</a:t>
          </a:r>
        </a:p>
      </dgm:t>
    </dgm:pt>
    <dgm:pt modelId="{953499B8-0A6C-4221-AF82-0E80E42EFAEF}" type="parTrans" cxnId="{6EA96345-1B51-4F1F-BEDC-610312247C9C}">
      <dgm:prSet/>
      <dgm:spPr/>
      <dgm:t>
        <a:bodyPr/>
        <a:lstStyle/>
        <a:p>
          <a:endParaRPr lang="en-GB"/>
        </a:p>
      </dgm:t>
    </dgm:pt>
    <dgm:pt modelId="{EBF9B830-F6AE-441B-AB53-FDD26DA92A97}" type="sibTrans" cxnId="{6EA96345-1B51-4F1F-BEDC-610312247C9C}">
      <dgm:prSet/>
      <dgm:spPr/>
      <dgm:t>
        <a:bodyPr/>
        <a:lstStyle/>
        <a:p>
          <a:endParaRPr lang="en-GB"/>
        </a:p>
      </dgm:t>
    </dgm:pt>
    <dgm:pt modelId="{C2FF3938-4757-49B9-AC2D-D49990AF2DB2}">
      <dgm:prSet phldrT="[Text]"/>
      <dgm:spPr>
        <a:solidFill>
          <a:schemeClr val="accent1">
            <a:lumMod val="75000"/>
          </a:schemeClr>
        </a:solidFill>
      </dgm:spPr>
      <dgm:t>
        <a:bodyPr/>
        <a:lstStyle/>
        <a:p>
          <a:r>
            <a:rPr lang="en-GB"/>
            <a:t>Carers</a:t>
          </a:r>
        </a:p>
      </dgm:t>
    </dgm:pt>
    <dgm:pt modelId="{5625CD07-33B8-4566-A66D-7C1DA1C2C0B7}" type="parTrans" cxnId="{01C532BE-C991-44A7-99E8-0210B1ABBDEF}">
      <dgm:prSet/>
      <dgm:spPr/>
      <dgm:t>
        <a:bodyPr/>
        <a:lstStyle/>
        <a:p>
          <a:endParaRPr lang="en-GB"/>
        </a:p>
      </dgm:t>
    </dgm:pt>
    <dgm:pt modelId="{93066ACF-48B0-4349-98A5-42467111A10E}" type="sibTrans" cxnId="{01C532BE-C991-44A7-99E8-0210B1ABBDEF}">
      <dgm:prSet/>
      <dgm:spPr/>
      <dgm:t>
        <a:bodyPr/>
        <a:lstStyle/>
        <a:p>
          <a:endParaRPr lang="en-GB"/>
        </a:p>
      </dgm:t>
    </dgm:pt>
    <dgm:pt modelId="{36048698-4CE2-4E10-9CAC-B889797A9058}">
      <dgm:prSet phldrT="[Text]"/>
      <dgm:spPr>
        <a:solidFill>
          <a:schemeClr val="accent1">
            <a:lumMod val="75000"/>
          </a:schemeClr>
        </a:solidFill>
      </dgm:spPr>
      <dgm:t>
        <a:bodyPr/>
        <a:lstStyle/>
        <a:p>
          <a:r>
            <a:rPr lang="en-GB"/>
            <a:t>Navigating complex systems</a:t>
          </a:r>
        </a:p>
      </dgm:t>
    </dgm:pt>
    <dgm:pt modelId="{D9108866-2E61-456E-B158-27E6EE7B2B54}" type="parTrans" cxnId="{DDF78EEA-92C1-41B6-90C5-2EDA79DF3FC8}">
      <dgm:prSet/>
      <dgm:spPr/>
      <dgm:t>
        <a:bodyPr/>
        <a:lstStyle/>
        <a:p>
          <a:endParaRPr lang="en-GB"/>
        </a:p>
      </dgm:t>
    </dgm:pt>
    <dgm:pt modelId="{C876A524-29F6-4179-A30A-05B273AAB0C5}" type="sibTrans" cxnId="{DDF78EEA-92C1-41B6-90C5-2EDA79DF3FC8}">
      <dgm:prSet/>
      <dgm:spPr/>
      <dgm:t>
        <a:bodyPr/>
        <a:lstStyle/>
        <a:p>
          <a:endParaRPr lang="en-GB"/>
        </a:p>
      </dgm:t>
    </dgm:pt>
    <dgm:pt modelId="{CFF9269B-368F-4587-85A7-A62790241099}">
      <dgm:prSet phldrT="[Text]"/>
      <dgm:spPr>
        <a:solidFill>
          <a:schemeClr val="accent6">
            <a:lumMod val="75000"/>
          </a:schemeClr>
        </a:solidFill>
      </dgm:spPr>
      <dgm:t>
        <a:bodyPr/>
        <a:lstStyle/>
        <a:p>
          <a:r>
            <a:rPr lang="en-GB"/>
            <a:t>Accommodating my needs</a:t>
          </a:r>
        </a:p>
      </dgm:t>
    </dgm:pt>
    <dgm:pt modelId="{F26110F2-B367-4DB8-B562-C041D19C7986}" type="parTrans" cxnId="{8C0A2A87-7375-4CEC-9B82-75F5A62057F3}">
      <dgm:prSet/>
      <dgm:spPr/>
      <dgm:t>
        <a:bodyPr/>
        <a:lstStyle/>
        <a:p>
          <a:endParaRPr lang="en-GB"/>
        </a:p>
      </dgm:t>
    </dgm:pt>
    <dgm:pt modelId="{8BB26FA9-25C1-4395-8590-F286E8720842}" type="sibTrans" cxnId="{8C0A2A87-7375-4CEC-9B82-75F5A62057F3}">
      <dgm:prSet/>
      <dgm:spPr/>
      <dgm:t>
        <a:bodyPr/>
        <a:lstStyle/>
        <a:p>
          <a:endParaRPr lang="en-GB"/>
        </a:p>
      </dgm:t>
    </dgm:pt>
    <dgm:pt modelId="{7998313D-6DD2-45AB-9DAF-B63D7D360D45}">
      <dgm:prSet phldrT="[Text]"/>
      <dgm:spPr>
        <a:solidFill>
          <a:schemeClr val="accent6">
            <a:lumMod val="75000"/>
          </a:schemeClr>
        </a:solidFill>
      </dgm:spPr>
      <dgm:t>
        <a:bodyPr/>
        <a:lstStyle/>
        <a:p>
          <a:r>
            <a:rPr lang="en-GB"/>
            <a:t>Having to fit in with the service</a:t>
          </a:r>
        </a:p>
      </dgm:t>
    </dgm:pt>
    <dgm:pt modelId="{030B87BF-DDFB-470B-A010-1171DE13CBCC}" type="parTrans" cxnId="{658EB847-98A5-4283-81BC-952EA77CA0E1}">
      <dgm:prSet/>
      <dgm:spPr/>
      <dgm:t>
        <a:bodyPr/>
        <a:lstStyle/>
        <a:p>
          <a:endParaRPr lang="en-GB"/>
        </a:p>
      </dgm:t>
    </dgm:pt>
    <dgm:pt modelId="{FD51EA39-C715-4424-9629-22734470F665}" type="sibTrans" cxnId="{658EB847-98A5-4283-81BC-952EA77CA0E1}">
      <dgm:prSet/>
      <dgm:spPr/>
      <dgm:t>
        <a:bodyPr/>
        <a:lstStyle/>
        <a:p>
          <a:endParaRPr lang="en-GB"/>
        </a:p>
      </dgm:t>
    </dgm:pt>
    <dgm:pt modelId="{40BEAFFB-47B7-4465-A34E-28494261B67A}">
      <dgm:prSet phldrT="[Text]"/>
      <dgm:spPr>
        <a:solidFill>
          <a:schemeClr val="tx2">
            <a:lumMod val="75000"/>
          </a:schemeClr>
        </a:solidFill>
      </dgm:spPr>
      <dgm:t>
        <a:bodyPr/>
        <a:lstStyle/>
        <a:p>
          <a:r>
            <a:rPr lang="en-GB"/>
            <a:t>Gaps in support</a:t>
          </a:r>
        </a:p>
      </dgm:t>
    </dgm:pt>
    <dgm:pt modelId="{9F717323-1B31-41F5-ACD9-7852F3F3AE4B}" type="parTrans" cxnId="{C3BA4D32-1F41-4CCB-84C8-32AA924035CB}">
      <dgm:prSet/>
      <dgm:spPr/>
      <dgm:t>
        <a:bodyPr/>
        <a:lstStyle/>
        <a:p>
          <a:endParaRPr lang="en-GB"/>
        </a:p>
      </dgm:t>
    </dgm:pt>
    <dgm:pt modelId="{9399773B-3481-4323-85C0-0B316478B7DD}" type="sibTrans" cxnId="{C3BA4D32-1F41-4CCB-84C8-32AA924035CB}">
      <dgm:prSet/>
      <dgm:spPr/>
      <dgm:t>
        <a:bodyPr/>
        <a:lstStyle/>
        <a:p>
          <a:endParaRPr lang="en-GB"/>
        </a:p>
      </dgm:t>
    </dgm:pt>
    <dgm:pt modelId="{003E6048-52FE-45DD-970D-AF10AE4F3C44}">
      <dgm:prSet phldrT="[Text]"/>
      <dgm:spPr>
        <a:solidFill>
          <a:schemeClr val="tx2">
            <a:lumMod val="75000"/>
          </a:schemeClr>
        </a:solidFill>
      </dgm:spPr>
      <dgm:t>
        <a:bodyPr/>
        <a:lstStyle/>
        <a:p>
          <a:r>
            <a:rPr lang="en-GB" dirty="0"/>
            <a:t>Variable experiences of support</a:t>
          </a:r>
        </a:p>
      </dgm:t>
    </dgm:pt>
    <dgm:pt modelId="{913463A6-D7E7-43DC-AD8C-54798F6588D1}" type="parTrans" cxnId="{96900635-FD26-4BB2-A1D6-0810A66371F6}">
      <dgm:prSet/>
      <dgm:spPr/>
      <dgm:t>
        <a:bodyPr/>
        <a:lstStyle/>
        <a:p>
          <a:endParaRPr lang="en-GB"/>
        </a:p>
      </dgm:t>
    </dgm:pt>
    <dgm:pt modelId="{C1359BD0-DB26-4902-97E1-417C8013C4C0}" type="sibTrans" cxnId="{96900635-FD26-4BB2-A1D6-0810A66371F6}">
      <dgm:prSet/>
      <dgm:spPr/>
      <dgm:t>
        <a:bodyPr/>
        <a:lstStyle/>
        <a:p>
          <a:endParaRPr lang="en-GB"/>
        </a:p>
      </dgm:t>
    </dgm:pt>
    <dgm:pt modelId="{743AF5A2-1308-4D19-89B7-B5DA22862DEC}">
      <dgm:prSet/>
      <dgm:spPr>
        <a:solidFill>
          <a:schemeClr val="accent6">
            <a:lumMod val="75000"/>
          </a:schemeClr>
        </a:solidFill>
      </dgm:spPr>
      <dgm:t>
        <a:bodyPr/>
        <a:lstStyle/>
        <a:p>
          <a:r>
            <a:rPr lang="en-GB"/>
            <a:t>Very poor care experiences</a:t>
          </a:r>
        </a:p>
      </dgm:t>
    </dgm:pt>
    <dgm:pt modelId="{2DA242B4-1A4F-4EC1-9AA8-159F5756FE01}" type="parTrans" cxnId="{54AFB98F-4406-449D-B8CE-606C5465E5DA}">
      <dgm:prSet/>
      <dgm:spPr/>
      <dgm:t>
        <a:bodyPr/>
        <a:lstStyle/>
        <a:p>
          <a:endParaRPr lang="en-GB"/>
        </a:p>
      </dgm:t>
    </dgm:pt>
    <dgm:pt modelId="{2D2D3119-50A3-4DF5-A26A-C75D56EDCA49}" type="sibTrans" cxnId="{54AFB98F-4406-449D-B8CE-606C5465E5DA}">
      <dgm:prSet/>
      <dgm:spPr/>
      <dgm:t>
        <a:bodyPr/>
        <a:lstStyle/>
        <a:p>
          <a:endParaRPr lang="en-GB"/>
        </a:p>
      </dgm:t>
    </dgm:pt>
    <dgm:pt modelId="{D67015E4-3CA2-468C-AFCF-676AEB0A390B}" type="pres">
      <dgm:prSet presAssocID="{D715DD4C-C7BA-41EF-8534-A9D737A2097A}" presName="Name0" presStyleCnt="0">
        <dgm:presLayoutVars>
          <dgm:chPref val="1"/>
          <dgm:dir/>
          <dgm:animOne val="branch"/>
          <dgm:animLvl val="lvl"/>
          <dgm:resizeHandles val="exact"/>
        </dgm:presLayoutVars>
      </dgm:prSet>
      <dgm:spPr/>
    </dgm:pt>
    <dgm:pt modelId="{EC1C7209-0399-4692-8908-D2FE9EF57279}" type="pres">
      <dgm:prSet presAssocID="{97647781-455D-4AD3-B74F-21A32348FB58}" presName="root1" presStyleCnt="0"/>
      <dgm:spPr/>
    </dgm:pt>
    <dgm:pt modelId="{DDE8222A-F739-4FB4-8DDC-D8597C932144}" type="pres">
      <dgm:prSet presAssocID="{97647781-455D-4AD3-B74F-21A32348FB58}" presName="LevelOneTextNode" presStyleLbl="node0" presStyleIdx="0" presStyleCnt="1">
        <dgm:presLayoutVars>
          <dgm:chPref val="3"/>
        </dgm:presLayoutVars>
      </dgm:prSet>
      <dgm:spPr/>
    </dgm:pt>
    <dgm:pt modelId="{0EC5C788-F5E0-4C27-B53C-B2449B6AD1F7}" type="pres">
      <dgm:prSet presAssocID="{97647781-455D-4AD3-B74F-21A32348FB58}" presName="level2hierChild" presStyleCnt="0"/>
      <dgm:spPr/>
    </dgm:pt>
    <dgm:pt modelId="{E0AF7B53-AA1E-4084-BDE4-8191908ADB23}" type="pres">
      <dgm:prSet presAssocID="{F7EC53AD-0F35-4E18-A0C0-7D15C96283C2}" presName="conn2-1" presStyleLbl="parChTrans1D2" presStyleIdx="0" presStyleCnt="4"/>
      <dgm:spPr/>
    </dgm:pt>
    <dgm:pt modelId="{0FED55CC-96C0-47E5-AA3B-56D17BDFDA0F}" type="pres">
      <dgm:prSet presAssocID="{F7EC53AD-0F35-4E18-A0C0-7D15C96283C2}" presName="connTx" presStyleLbl="parChTrans1D2" presStyleIdx="0" presStyleCnt="4"/>
      <dgm:spPr/>
    </dgm:pt>
    <dgm:pt modelId="{191D8AA6-CE9E-469E-94D2-AD13B0B8B2C5}" type="pres">
      <dgm:prSet presAssocID="{7FCA59D0-2C24-4394-9F96-ECC8A3095A0A}" presName="root2" presStyleCnt="0"/>
      <dgm:spPr/>
    </dgm:pt>
    <dgm:pt modelId="{C3B15D1A-375D-4377-9ABB-54FB56D67EF8}" type="pres">
      <dgm:prSet presAssocID="{7FCA59D0-2C24-4394-9F96-ECC8A3095A0A}" presName="LevelTwoTextNode" presStyleLbl="node2" presStyleIdx="0" presStyleCnt="4">
        <dgm:presLayoutVars>
          <dgm:chPref val="3"/>
        </dgm:presLayoutVars>
      </dgm:prSet>
      <dgm:spPr/>
    </dgm:pt>
    <dgm:pt modelId="{FF2BEB6B-7D68-4AEF-9BDB-AF4FC391E109}" type="pres">
      <dgm:prSet presAssocID="{7FCA59D0-2C24-4394-9F96-ECC8A3095A0A}" presName="level3hierChild" presStyleCnt="0"/>
      <dgm:spPr/>
    </dgm:pt>
    <dgm:pt modelId="{A36F4B79-87BD-40A6-AF7A-1E5A5C77F2C4}" type="pres">
      <dgm:prSet presAssocID="{7C523E99-27E8-4E5E-84BE-C9D60EBBA314}" presName="conn2-1" presStyleLbl="parChTrans1D3" presStyleIdx="0" presStyleCnt="12"/>
      <dgm:spPr/>
    </dgm:pt>
    <dgm:pt modelId="{0A7C22D0-969D-43F4-A473-687F99A29C96}" type="pres">
      <dgm:prSet presAssocID="{7C523E99-27E8-4E5E-84BE-C9D60EBBA314}" presName="connTx" presStyleLbl="parChTrans1D3" presStyleIdx="0" presStyleCnt="12"/>
      <dgm:spPr/>
    </dgm:pt>
    <dgm:pt modelId="{9FD497E4-F71E-4F63-A880-92C95DCE4E39}" type="pres">
      <dgm:prSet presAssocID="{16B69058-1C92-4CD5-A083-5A703FB01F86}" presName="root2" presStyleCnt="0"/>
      <dgm:spPr/>
    </dgm:pt>
    <dgm:pt modelId="{37AF70D5-96E6-4BAE-A033-4F375BF85307}" type="pres">
      <dgm:prSet presAssocID="{16B69058-1C92-4CD5-A083-5A703FB01F86}" presName="LevelTwoTextNode" presStyleLbl="node3" presStyleIdx="0" presStyleCnt="12">
        <dgm:presLayoutVars>
          <dgm:chPref val="3"/>
        </dgm:presLayoutVars>
      </dgm:prSet>
      <dgm:spPr/>
    </dgm:pt>
    <dgm:pt modelId="{6C7241D3-75E5-4145-9F52-7AD322FB9D1F}" type="pres">
      <dgm:prSet presAssocID="{16B69058-1C92-4CD5-A083-5A703FB01F86}" presName="level3hierChild" presStyleCnt="0"/>
      <dgm:spPr/>
    </dgm:pt>
    <dgm:pt modelId="{4DA0844E-BA99-4933-AD6A-569248A76B77}" type="pres">
      <dgm:prSet presAssocID="{FA8139FA-A4B4-4E16-AD8E-388F786529BC}" presName="conn2-1" presStyleLbl="parChTrans1D3" presStyleIdx="1" presStyleCnt="12"/>
      <dgm:spPr/>
    </dgm:pt>
    <dgm:pt modelId="{05740FD8-227C-40C4-A085-9A2A74F66F80}" type="pres">
      <dgm:prSet presAssocID="{FA8139FA-A4B4-4E16-AD8E-388F786529BC}" presName="connTx" presStyleLbl="parChTrans1D3" presStyleIdx="1" presStyleCnt="12"/>
      <dgm:spPr/>
    </dgm:pt>
    <dgm:pt modelId="{77CB0AEE-B716-4B41-81F7-9DB531B82661}" type="pres">
      <dgm:prSet presAssocID="{508E9951-1033-417C-8BFA-9EB978F53CBA}" presName="root2" presStyleCnt="0"/>
      <dgm:spPr/>
    </dgm:pt>
    <dgm:pt modelId="{E22D35EB-1644-4C0D-8D3F-FDFBBB80F548}" type="pres">
      <dgm:prSet presAssocID="{508E9951-1033-417C-8BFA-9EB978F53CBA}" presName="LevelTwoTextNode" presStyleLbl="node3" presStyleIdx="1" presStyleCnt="12">
        <dgm:presLayoutVars>
          <dgm:chPref val="3"/>
        </dgm:presLayoutVars>
      </dgm:prSet>
      <dgm:spPr/>
    </dgm:pt>
    <dgm:pt modelId="{CC217CCB-47F3-4FB3-93CE-D50FF594FBCA}" type="pres">
      <dgm:prSet presAssocID="{508E9951-1033-417C-8BFA-9EB978F53CBA}" presName="level3hierChild" presStyleCnt="0"/>
      <dgm:spPr/>
    </dgm:pt>
    <dgm:pt modelId="{03D7E229-4C3D-4E38-92AD-AA4B4F0418FB}" type="pres">
      <dgm:prSet presAssocID="{F8FF8876-F10D-4D1B-A70F-AA6D5DC5D14E}" presName="conn2-1" presStyleLbl="parChTrans1D3" presStyleIdx="2" presStyleCnt="12"/>
      <dgm:spPr/>
    </dgm:pt>
    <dgm:pt modelId="{9CE07A26-6D15-414B-8614-E29D2C76DCFE}" type="pres">
      <dgm:prSet presAssocID="{F8FF8876-F10D-4D1B-A70F-AA6D5DC5D14E}" presName="connTx" presStyleLbl="parChTrans1D3" presStyleIdx="2" presStyleCnt="12"/>
      <dgm:spPr/>
    </dgm:pt>
    <dgm:pt modelId="{7F2A8620-728A-4DBC-B443-BBD64D067D00}" type="pres">
      <dgm:prSet presAssocID="{2891068D-761E-4717-A8CF-ECF350614D10}" presName="root2" presStyleCnt="0"/>
      <dgm:spPr/>
    </dgm:pt>
    <dgm:pt modelId="{827B8F74-1460-49CB-A37A-A08BC20619B0}" type="pres">
      <dgm:prSet presAssocID="{2891068D-761E-4717-A8CF-ECF350614D10}" presName="LevelTwoTextNode" presStyleLbl="node3" presStyleIdx="2" presStyleCnt="12">
        <dgm:presLayoutVars>
          <dgm:chPref val="3"/>
        </dgm:presLayoutVars>
      </dgm:prSet>
      <dgm:spPr/>
    </dgm:pt>
    <dgm:pt modelId="{0FA6AED1-D65A-4AF0-AF9B-7D21FECE82FD}" type="pres">
      <dgm:prSet presAssocID="{2891068D-761E-4717-A8CF-ECF350614D10}" presName="level3hierChild" presStyleCnt="0"/>
      <dgm:spPr/>
    </dgm:pt>
    <dgm:pt modelId="{DE1E5D7E-6D2D-4A6A-A5C9-B1F90697B5E7}" type="pres">
      <dgm:prSet presAssocID="{23F5B3D9-7DD5-4ABD-8B42-AD187EBABEFE}" presName="conn2-1" presStyleLbl="parChTrans1D2" presStyleIdx="1" presStyleCnt="4"/>
      <dgm:spPr/>
    </dgm:pt>
    <dgm:pt modelId="{95CD0989-C409-450D-B293-FC0F7E91643A}" type="pres">
      <dgm:prSet presAssocID="{23F5B3D9-7DD5-4ABD-8B42-AD187EBABEFE}" presName="connTx" presStyleLbl="parChTrans1D2" presStyleIdx="1" presStyleCnt="4"/>
      <dgm:spPr/>
    </dgm:pt>
    <dgm:pt modelId="{0C9BEB18-6451-4F08-B147-39F0F790688F}" type="pres">
      <dgm:prSet presAssocID="{A2D042D9-FAED-4520-AA71-AC66FAE5B75C}" presName="root2" presStyleCnt="0"/>
      <dgm:spPr/>
    </dgm:pt>
    <dgm:pt modelId="{2840CDC8-E3AE-4F27-B0B5-6AC2F3CE72FF}" type="pres">
      <dgm:prSet presAssocID="{A2D042D9-FAED-4520-AA71-AC66FAE5B75C}" presName="LevelTwoTextNode" presStyleLbl="node2" presStyleIdx="1" presStyleCnt="4">
        <dgm:presLayoutVars>
          <dgm:chPref val="3"/>
        </dgm:presLayoutVars>
      </dgm:prSet>
      <dgm:spPr/>
    </dgm:pt>
    <dgm:pt modelId="{088B659F-450F-45F2-ADF6-7C812F45C66D}" type="pres">
      <dgm:prSet presAssocID="{A2D042D9-FAED-4520-AA71-AC66FAE5B75C}" presName="level3hierChild" presStyleCnt="0"/>
      <dgm:spPr/>
    </dgm:pt>
    <dgm:pt modelId="{199F0759-CBC7-4783-8374-D21978C741A3}" type="pres">
      <dgm:prSet presAssocID="{953499B8-0A6C-4221-AF82-0E80E42EFAEF}" presName="conn2-1" presStyleLbl="parChTrans1D3" presStyleIdx="3" presStyleCnt="12"/>
      <dgm:spPr/>
    </dgm:pt>
    <dgm:pt modelId="{AEA36858-5C91-4DF9-9986-CBAA3DBD443C}" type="pres">
      <dgm:prSet presAssocID="{953499B8-0A6C-4221-AF82-0E80E42EFAEF}" presName="connTx" presStyleLbl="parChTrans1D3" presStyleIdx="3" presStyleCnt="12"/>
      <dgm:spPr/>
    </dgm:pt>
    <dgm:pt modelId="{0E8A815A-4617-4CD7-9199-1F59DE1CEE47}" type="pres">
      <dgm:prSet presAssocID="{09E47E02-CC02-45A0-B150-04A129C4EF58}" presName="root2" presStyleCnt="0"/>
      <dgm:spPr/>
    </dgm:pt>
    <dgm:pt modelId="{60B6F009-A2F1-4951-B9F4-0DFC9164E9D3}" type="pres">
      <dgm:prSet presAssocID="{09E47E02-CC02-45A0-B150-04A129C4EF58}" presName="LevelTwoTextNode" presStyleLbl="node3" presStyleIdx="3" presStyleCnt="12" custLinFactNeighborX="1054" custLinFactNeighborY="4019">
        <dgm:presLayoutVars>
          <dgm:chPref val="3"/>
        </dgm:presLayoutVars>
      </dgm:prSet>
      <dgm:spPr/>
    </dgm:pt>
    <dgm:pt modelId="{3F02AFCC-22CD-4790-A6FF-BA0C2BD9BEFD}" type="pres">
      <dgm:prSet presAssocID="{09E47E02-CC02-45A0-B150-04A129C4EF58}" presName="level3hierChild" presStyleCnt="0"/>
      <dgm:spPr/>
    </dgm:pt>
    <dgm:pt modelId="{7E4A77CC-3458-441A-A795-F3965C422004}" type="pres">
      <dgm:prSet presAssocID="{5625CD07-33B8-4566-A66D-7C1DA1C2C0B7}" presName="conn2-1" presStyleLbl="parChTrans1D3" presStyleIdx="4" presStyleCnt="12"/>
      <dgm:spPr/>
    </dgm:pt>
    <dgm:pt modelId="{7C32FCAC-59A8-4D08-99D2-3D3E0892B13B}" type="pres">
      <dgm:prSet presAssocID="{5625CD07-33B8-4566-A66D-7C1DA1C2C0B7}" presName="connTx" presStyleLbl="parChTrans1D3" presStyleIdx="4" presStyleCnt="12"/>
      <dgm:spPr/>
    </dgm:pt>
    <dgm:pt modelId="{60A8D003-57FE-4B5E-B807-EBFA5AE8456D}" type="pres">
      <dgm:prSet presAssocID="{C2FF3938-4757-49B9-AC2D-D49990AF2DB2}" presName="root2" presStyleCnt="0"/>
      <dgm:spPr/>
    </dgm:pt>
    <dgm:pt modelId="{EAF288AC-0AE0-4A7D-8D09-077890FFED13}" type="pres">
      <dgm:prSet presAssocID="{C2FF3938-4757-49B9-AC2D-D49990AF2DB2}" presName="LevelTwoTextNode" presStyleLbl="node3" presStyleIdx="4" presStyleCnt="12">
        <dgm:presLayoutVars>
          <dgm:chPref val="3"/>
        </dgm:presLayoutVars>
      </dgm:prSet>
      <dgm:spPr/>
    </dgm:pt>
    <dgm:pt modelId="{FB0B6862-6633-4DC1-810A-2719679803A6}" type="pres">
      <dgm:prSet presAssocID="{C2FF3938-4757-49B9-AC2D-D49990AF2DB2}" presName="level3hierChild" presStyleCnt="0"/>
      <dgm:spPr/>
    </dgm:pt>
    <dgm:pt modelId="{56E95031-A1B0-46D0-A9A8-08D4DBA37946}" type="pres">
      <dgm:prSet presAssocID="{D9108866-2E61-456E-B158-27E6EE7B2B54}" presName="conn2-1" presStyleLbl="parChTrans1D3" presStyleIdx="5" presStyleCnt="12"/>
      <dgm:spPr/>
    </dgm:pt>
    <dgm:pt modelId="{44D75324-2F09-430C-A485-53E84FFE70F7}" type="pres">
      <dgm:prSet presAssocID="{D9108866-2E61-456E-B158-27E6EE7B2B54}" presName="connTx" presStyleLbl="parChTrans1D3" presStyleIdx="5" presStyleCnt="12"/>
      <dgm:spPr/>
    </dgm:pt>
    <dgm:pt modelId="{860E4B97-4FE1-46F7-8253-EE7265129455}" type="pres">
      <dgm:prSet presAssocID="{36048698-4CE2-4E10-9CAC-B889797A9058}" presName="root2" presStyleCnt="0"/>
      <dgm:spPr/>
    </dgm:pt>
    <dgm:pt modelId="{4D086732-A686-42D8-812B-FF7837B6063E}" type="pres">
      <dgm:prSet presAssocID="{36048698-4CE2-4E10-9CAC-B889797A9058}" presName="LevelTwoTextNode" presStyleLbl="node3" presStyleIdx="5" presStyleCnt="12">
        <dgm:presLayoutVars>
          <dgm:chPref val="3"/>
        </dgm:presLayoutVars>
      </dgm:prSet>
      <dgm:spPr/>
    </dgm:pt>
    <dgm:pt modelId="{FE675298-71FB-4D07-9812-DF36FECC9ADD}" type="pres">
      <dgm:prSet presAssocID="{36048698-4CE2-4E10-9CAC-B889797A9058}" presName="level3hierChild" presStyleCnt="0"/>
      <dgm:spPr/>
    </dgm:pt>
    <dgm:pt modelId="{3F8544CB-4F7E-44D4-8A62-0107B037D142}" type="pres">
      <dgm:prSet presAssocID="{53EF1678-7F34-421B-A81F-1A71FF09CDE5}" presName="conn2-1" presStyleLbl="parChTrans1D2" presStyleIdx="2" presStyleCnt="4"/>
      <dgm:spPr/>
    </dgm:pt>
    <dgm:pt modelId="{D1555FE4-D386-434B-B07C-052CA6A3B4F3}" type="pres">
      <dgm:prSet presAssocID="{53EF1678-7F34-421B-A81F-1A71FF09CDE5}" presName="connTx" presStyleLbl="parChTrans1D2" presStyleIdx="2" presStyleCnt="4"/>
      <dgm:spPr/>
    </dgm:pt>
    <dgm:pt modelId="{617790BE-4C43-488E-BAC5-8637A17AB604}" type="pres">
      <dgm:prSet presAssocID="{F86BDEF2-D378-4AA3-8BBE-9432C2CC16AC}" presName="root2" presStyleCnt="0"/>
      <dgm:spPr/>
    </dgm:pt>
    <dgm:pt modelId="{7F0F3021-B0FD-466A-A9F7-4972AB1B204E}" type="pres">
      <dgm:prSet presAssocID="{F86BDEF2-D378-4AA3-8BBE-9432C2CC16AC}" presName="LevelTwoTextNode" presStyleLbl="node2" presStyleIdx="2" presStyleCnt="4">
        <dgm:presLayoutVars>
          <dgm:chPref val="3"/>
        </dgm:presLayoutVars>
      </dgm:prSet>
      <dgm:spPr/>
    </dgm:pt>
    <dgm:pt modelId="{74A0D7DD-D3F2-4D76-B232-568397B076F0}" type="pres">
      <dgm:prSet presAssocID="{F86BDEF2-D378-4AA3-8BBE-9432C2CC16AC}" presName="level3hierChild" presStyleCnt="0"/>
      <dgm:spPr/>
    </dgm:pt>
    <dgm:pt modelId="{18CF2212-2451-478F-86FB-EABC214793C0}" type="pres">
      <dgm:prSet presAssocID="{F26110F2-B367-4DB8-B562-C041D19C7986}" presName="conn2-1" presStyleLbl="parChTrans1D3" presStyleIdx="6" presStyleCnt="12"/>
      <dgm:spPr/>
    </dgm:pt>
    <dgm:pt modelId="{C70E9132-E20D-4367-96B0-4753CDDBE794}" type="pres">
      <dgm:prSet presAssocID="{F26110F2-B367-4DB8-B562-C041D19C7986}" presName="connTx" presStyleLbl="parChTrans1D3" presStyleIdx="6" presStyleCnt="12"/>
      <dgm:spPr/>
    </dgm:pt>
    <dgm:pt modelId="{2FE13715-87EA-4345-95AF-04C0640307E1}" type="pres">
      <dgm:prSet presAssocID="{CFF9269B-368F-4587-85A7-A62790241099}" presName="root2" presStyleCnt="0"/>
      <dgm:spPr/>
    </dgm:pt>
    <dgm:pt modelId="{2B78EF41-D5CC-4D50-8D4E-378AAEF8B271}" type="pres">
      <dgm:prSet presAssocID="{CFF9269B-368F-4587-85A7-A62790241099}" presName="LevelTwoTextNode" presStyleLbl="node3" presStyleIdx="6" presStyleCnt="12">
        <dgm:presLayoutVars>
          <dgm:chPref val="3"/>
        </dgm:presLayoutVars>
      </dgm:prSet>
      <dgm:spPr/>
    </dgm:pt>
    <dgm:pt modelId="{E43BB633-3218-49DD-87F1-87205BB049F6}" type="pres">
      <dgm:prSet presAssocID="{CFF9269B-368F-4587-85A7-A62790241099}" presName="level3hierChild" presStyleCnt="0"/>
      <dgm:spPr/>
    </dgm:pt>
    <dgm:pt modelId="{6F30C065-2B4E-461D-8D85-E82AA3B861AD}" type="pres">
      <dgm:prSet presAssocID="{030B87BF-DDFB-470B-A010-1171DE13CBCC}" presName="conn2-1" presStyleLbl="parChTrans1D3" presStyleIdx="7" presStyleCnt="12"/>
      <dgm:spPr/>
    </dgm:pt>
    <dgm:pt modelId="{6F71B192-8A9E-4394-875E-5CC5FDB58A9F}" type="pres">
      <dgm:prSet presAssocID="{030B87BF-DDFB-470B-A010-1171DE13CBCC}" presName="connTx" presStyleLbl="parChTrans1D3" presStyleIdx="7" presStyleCnt="12"/>
      <dgm:spPr/>
    </dgm:pt>
    <dgm:pt modelId="{FCF90D10-7335-423A-B659-D9CF7774612A}" type="pres">
      <dgm:prSet presAssocID="{7998313D-6DD2-45AB-9DAF-B63D7D360D45}" presName="root2" presStyleCnt="0"/>
      <dgm:spPr/>
    </dgm:pt>
    <dgm:pt modelId="{6A13BE1C-72E0-4920-B41D-278E729397EB}" type="pres">
      <dgm:prSet presAssocID="{7998313D-6DD2-45AB-9DAF-B63D7D360D45}" presName="LevelTwoTextNode" presStyleLbl="node3" presStyleIdx="7" presStyleCnt="12">
        <dgm:presLayoutVars>
          <dgm:chPref val="3"/>
        </dgm:presLayoutVars>
      </dgm:prSet>
      <dgm:spPr/>
    </dgm:pt>
    <dgm:pt modelId="{A9EB987E-DEA5-4B53-938F-3D510E41DC79}" type="pres">
      <dgm:prSet presAssocID="{7998313D-6DD2-45AB-9DAF-B63D7D360D45}" presName="level3hierChild" presStyleCnt="0"/>
      <dgm:spPr/>
    </dgm:pt>
    <dgm:pt modelId="{5E69255C-7CA3-498D-AED7-D457375F31E1}" type="pres">
      <dgm:prSet presAssocID="{2DA242B4-1A4F-4EC1-9AA8-159F5756FE01}" presName="conn2-1" presStyleLbl="parChTrans1D3" presStyleIdx="8" presStyleCnt="12"/>
      <dgm:spPr/>
    </dgm:pt>
    <dgm:pt modelId="{E541799A-25FD-4229-981B-E6FF8BE37A16}" type="pres">
      <dgm:prSet presAssocID="{2DA242B4-1A4F-4EC1-9AA8-159F5756FE01}" presName="connTx" presStyleLbl="parChTrans1D3" presStyleIdx="8" presStyleCnt="12"/>
      <dgm:spPr/>
    </dgm:pt>
    <dgm:pt modelId="{75D60310-6306-44E8-87D9-AAEE0345EA01}" type="pres">
      <dgm:prSet presAssocID="{743AF5A2-1308-4D19-89B7-B5DA22862DEC}" presName="root2" presStyleCnt="0"/>
      <dgm:spPr/>
    </dgm:pt>
    <dgm:pt modelId="{3A58BA25-FA1D-4274-AC30-F74B1DBE4FD8}" type="pres">
      <dgm:prSet presAssocID="{743AF5A2-1308-4D19-89B7-B5DA22862DEC}" presName="LevelTwoTextNode" presStyleLbl="node3" presStyleIdx="8" presStyleCnt="12">
        <dgm:presLayoutVars>
          <dgm:chPref val="3"/>
        </dgm:presLayoutVars>
      </dgm:prSet>
      <dgm:spPr/>
    </dgm:pt>
    <dgm:pt modelId="{F70FE985-27C9-4973-8CAC-5931A7CE6AB9}" type="pres">
      <dgm:prSet presAssocID="{743AF5A2-1308-4D19-89B7-B5DA22862DEC}" presName="level3hierChild" presStyleCnt="0"/>
      <dgm:spPr/>
    </dgm:pt>
    <dgm:pt modelId="{3A5B3155-444B-47BD-B45F-6D19A0455BC5}" type="pres">
      <dgm:prSet presAssocID="{514C0E46-B334-47B3-BEEC-70BE6EF4A004}" presName="conn2-1" presStyleLbl="parChTrans1D2" presStyleIdx="3" presStyleCnt="4"/>
      <dgm:spPr/>
    </dgm:pt>
    <dgm:pt modelId="{144F6BE3-9F0E-4E67-AFF8-FBBB94EBA754}" type="pres">
      <dgm:prSet presAssocID="{514C0E46-B334-47B3-BEEC-70BE6EF4A004}" presName="connTx" presStyleLbl="parChTrans1D2" presStyleIdx="3" presStyleCnt="4"/>
      <dgm:spPr/>
    </dgm:pt>
    <dgm:pt modelId="{E43D2DBB-341F-4ED8-840F-0036A19D5702}" type="pres">
      <dgm:prSet presAssocID="{1BB6538A-C2C2-4499-BF23-568DE610C337}" presName="root2" presStyleCnt="0"/>
      <dgm:spPr/>
    </dgm:pt>
    <dgm:pt modelId="{B8A3C535-8F11-4B52-8D3F-FB7A9E7085B0}" type="pres">
      <dgm:prSet presAssocID="{1BB6538A-C2C2-4499-BF23-568DE610C337}" presName="LevelTwoTextNode" presStyleLbl="node2" presStyleIdx="3" presStyleCnt="4">
        <dgm:presLayoutVars>
          <dgm:chPref val="3"/>
        </dgm:presLayoutVars>
      </dgm:prSet>
      <dgm:spPr/>
    </dgm:pt>
    <dgm:pt modelId="{51155401-70B3-43BF-8E36-0F2FD655CA86}" type="pres">
      <dgm:prSet presAssocID="{1BB6538A-C2C2-4499-BF23-568DE610C337}" presName="level3hierChild" presStyleCnt="0"/>
      <dgm:spPr/>
    </dgm:pt>
    <dgm:pt modelId="{B7FA48FF-A68F-4B45-88F3-68C875A91BAB}" type="pres">
      <dgm:prSet presAssocID="{A1297259-85EE-48E0-A32E-4F25A394BF8B}" presName="conn2-1" presStyleLbl="parChTrans1D3" presStyleIdx="9" presStyleCnt="12"/>
      <dgm:spPr/>
    </dgm:pt>
    <dgm:pt modelId="{FDE93D97-237D-488F-A493-89DAC4B0488B}" type="pres">
      <dgm:prSet presAssocID="{A1297259-85EE-48E0-A32E-4F25A394BF8B}" presName="connTx" presStyleLbl="parChTrans1D3" presStyleIdx="9" presStyleCnt="12"/>
      <dgm:spPr/>
    </dgm:pt>
    <dgm:pt modelId="{C3FEB042-0ADA-44E9-8F8B-12D577C3CA33}" type="pres">
      <dgm:prSet presAssocID="{334DBACA-54D0-417D-BB50-A555A83A91A3}" presName="root2" presStyleCnt="0"/>
      <dgm:spPr/>
    </dgm:pt>
    <dgm:pt modelId="{2C36DDD1-7797-4CB2-A3AA-DFE07B9AFA24}" type="pres">
      <dgm:prSet presAssocID="{334DBACA-54D0-417D-BB50-A555A83A91A3}" presName="LevelTwoTextNode" presStyleLbl="node3" presStyleIdx="9" presStyleCnt="12">
        <dgm:presLayoutVars>
          <dgm:chPref val="3"/>
        </dgm:presLayoutVars>
      </dgm:prSet>
      <dgm:spPr/>
    </dgm:pt>
    <dgm:pt modelId="{443FB155-4B36-4878-9660-5DEE773F07CD}" type="pres">
      <dgm:prSet presAssocID="{334DBACA-54D0-417D-BB50-A555A83A91A3}" presName="level3hierChild" presStyleCnt="0"/>
      <dgm:spPr/>
    </dgm:pt>
    <dgm:pt modelId="{82EBD108-DE00-4140-BB0F-4ACA50A4681B}" type="pres">
      <dgm:prSet presAssocID="{9F717323-1B31-41F5-ACD9-7852F3F3AE4B}" presName="conn2-1" presStyleLbl="parChTrans1D3" presStyleIdx="10" presStyleCnt="12"/>
      <dgm:spPr/>
    </dgm:pt>
    <dgm:pt modelId="{94A3B83A-10C4-4914-B549-FA4DFB27F2BF}" type="pres">
      <dgm:prSet presAssocID="{9F717323-1B31-41F5-ACD9-7852F3F3AE4B}" presName="connTx" presStyleLbl="parChTrans1D3" presStyleIdx="10" presStyleCnt="12"/>
      <dgm:spPr/>
    </dgm:pt>
    <dgm:pt modelId="{F512884D-4E64-423E-96CD-3962BCBF582D}" type="pres">
      <dgm:prSet presAssocID="{40BEAFFB-47B7-4465-A34E-28494261B67A}" presName="root2" presStyleCnt="0"/>
      <dgm:spPr/>
    </dgm:pt>
    <dgm:pt modelId="{B9A11A61-7DBF-4C8F-AB1C-F51F4FC5A475}" type="pres">
      <dgm:prSet presAssocID="{40BEAFFB-47B7-4465-A34E-28494261B67A}" presName="LevelTwoTextNode" presStyleLbl="node3" presStyleIdx="10" presStyleCnt="12">
        <dgm:presLayoutVars>
          <dgm:chPref val="3"/>
        </dgm:presLayoutVars>
      </dgm:prSet>
      <dgm:spPr/>
    </dgm:pt>
    <dgm:pt modelId="{5CD9D5F7-2512-4E26-89F6-359E5D442840}" type="pres">
      <dgm:prSet presAssocID="{40BEAFFB-47B7-4465-A34E-28494261B67A}" presName="level3hierChild" presStyleCnt="0"/>
      <dgm:spPr/>
    </dgm:pt>
    <dgm:pt modelId="{DA0A76D1-642E-4666-99D3-FE0A6833C35C}" type="pres">
      <dgm:prSet presAssocID="{913463A6-D7E7-43DC-AD8C-54798F6588D1}" presName="conn2-1" presStyleLbl="parChTrans1D3" presStyleIdx="11" presStyleCnt="12"/>
      <dgm:spPr/>
    </dgm:pt>
    <dgm:pt modelId="{4B1CFBD6-3BE3-4C77-82BB-3229F9BE180B}" type="pres">
      <dgm:prSet presAssocID="{913463A6-D7E7-43DC-AD8C-54798F6588D1}" presName="connTx" presStyleLbl="parChTrans1D3" presStyleIdx="11" presStyleCnt="12"/>
      <dgm:spPr/>
    </dgm:pt>
    <dgm:pt modelId="{402A1028-9D34-48CC-A695-2EEEA09CF59D}" type="pres">
      <dgm:prSet presAssocID="{003E6048-52FE-45DD-970D-AF10AE4F3C44}" presName="root2" presStyleCnt="0"/>
      <dgm:spPr/>
    </dgm:pt>
    <dgm:pt modelId="{6D89D554-2486-47A8-992F-57CBB807B53F}" type="pres">
      <dgm:prSet presAssocID="{003E6048-52FE-45DD-970D-AF10AE4F3C44}" presName="LevelTwoTextNode" presStyleLbl="node3" presStyleIdx="11" presStyleCnt="12">
        <dgm:presLayoutVars>
          <dgm:chPref val="3"/>
        </dgm:presLayoutVars>
      </dgm:prSet>
      <dgm:spPr/>
    </dgm:pt>
    <dgm:pt modelId="{7D6B9758-C34D-44AB-923C-094FEE43E652}" type="pres">
      <dgm:prSet presAssocID="{003E6048-52FE-45DD-970D-AF10AE4F3C44}" presName="level3hierChild" presStyleCnt="0"/>
      <dgm:spPr/>
    </dgm:pt>
  </dgm:ptLst>
  <dgm:cxnLst>
    <dgm:cxn modelId="{380ABD02-9D3C-419E-A393-3C0BD9B93BD9}" type="presOf" srcId="{953499B8-0A6C-4221-AF82-0E80E42EFAEF}" destId="{199F0759-CBC7-4783-8374-D21978C741A3}" srcOrd="0" destOrd="0" presId="urn:microsoft.com/office/officeart/2008/layout/HorizontalMultiLevelHierarchy"/>
    <dgm:cxn modelId="{DC6AD508-6A53-4B80-A19C-A0F1D553E5B0}" srcId="{97647781-455D-4AD3-B74F-21A32348FB58}" destId="{A2D042D9-FAED-4520-AA71-AC66FAE5B75C}" srcOrd="1" destOrd="0" parTransId="{23F5B3D9-7DD5-4ABD-8B42-AD187EBABEFE}" sibTransId="{995C93EB-31FE-4690-A1D6-38197F26313A}"/>
    <dgm:cxn modelId="{6D2E920B-0621-4748-AB54-125842316597}" type="presOf" srcId="{913463A6-D7E7-43DC-AD8C-54798F6588D1}" destId="{DA0A76D1-642E-4666-99D3-FE0A6833C35C}" srcOrd="0" destOrd="0" presId="urn:microsoft.com/office/officeart/2008/layout/HorizontalMultiLevelHierarchy"/>
    <dgm:cxn modelId="{32A3FA0D-D3F1-445F-903B-B19A73F8B51A}" type="presOf" srcId="{7FCA59D0-2C24-4394-9F96-ECC8A3095A0A}" destId="{C3B15D1A-375D-4377-9ABB-54FB56D67EF8}" srcOrd="0" destOrd="0" presId="urn:microsoft.com/office/officeart/2008/layout/HorizontalMultiLevelHierarchy"/>
    <dgm:cxn modelId="{648AB110-11CE-4455-BF3E-8FE12AA539D9}" type="presOf" srcId="{5625CD07-33B8-4566-A66D-7C1DA1C2C0B7}" destId="{7C32FCAC-59A8-4D08-99D2-3D3E0892B13B}" srcOrd="1" destOrd="0" presId="urn:microsoft.com/office/officeart/2008/layout/HorizontalMultiLevelHierarchy"/>
    <dgm:cxn modelId="{74D38311-8E73-4F12-B286-972B4FBA4B20}" type="presOf" srcId="{508E9951-1033-417C-8BFA-9EB978F53CBA}" destId="{E22D35EB-1644-4C0D-8D3F-FDFBBB80F548}" srcOrd="0" destOrd="0" presId="urn:microsoft.com/office/officeart/2008/layout/HorizontalMultiLevelHierarchy"/>
    <dgm:cxn modelId="{E5D81116-4391-4897-83DF-692106D8B19B}" srcId="{97647781-455D-4AD3-B74F-21A32348FB58}" destId="{F86BDEF2-D378-4AA3-8BBE-9432C2CC16AC}" srcOrd="2" destOrd="0" parTransId="{53EF1678-7F34-421B-A81F-1A71FF09CDE5}" sibTransId="{053B5C55-A8D5-4258-974D-8E68590BF716}"/>
    <dgm:cxn modelId="{374AC419-9318-40FF-9724-DC88B7F19ADD}" type="presOf" srcId="{C2FF3938-4757-49B9-AC2D-D49990AF2DB2}" destId="{EAF288AC-0AE0-4A7D-8D09-077890FFED13}" srcOrd="0" destOrd="0" presId="urn:microsoft.com/office/officeart/2008/layout/HorizontalMultiLevelHierarchy"/>
    <dgm:cxn modelId="{5EEEF21D-02F7-41AF-8ED2-BFED4FEA476C}" type="presOf" srcId="{A1297259-85EE-48E0-A32E-4F25A394BF8B}" destId="{B7FA48FF-A68F-4B45-88F3-68C875A91BAB}" srcOrd="0" destOrd="0" presId="urn:microsoft.com/office/officeart/2008/layout/HorizontalMultiLevelHierarchy"/>
    <dgm:cxn modelId="{C3BA4D32-1F41-4CCB-84C8-32AA924035CB}" srcId="{1BB6538A-C2C2-4499-BF23-568DE610C337}" destId="{40BEAFFB-47B7-4465-A34E-28494261B67A}" srcOrd="1" destOrd="0" parTransId="{9F717323-1B31-41F5-ACD9-7852F3F3AE4B}" sibTransId="{9399773B-3481-4323-85C0-0B316478B7DD}"/>
    <dgm:cxn modelId="{2FF7F332-583F-40A0-B0FB-9F424CC41D57}" type="presOf" srcId="{FA8139FA-A4B4-4E16-AD8E-388F786529BC}" destId="{4DA0844E-BA99-4933-AD6A-569248A76B77}" srcOrd="0" destOrd="0" presId="urn:microsoft.com/office/officeart/2008/layout/HorizontalMultiLevelHierarchy"/>
    <dgm:cxn modelId="{9805F833-4AF4-4C35-AEDE-402471344218}" type="presOf" srcId="{53EF1678-7F34-421B-A81F-1A71FF09CDE5}" destId="{3F8544CB-4F7E-44D4-8A62-0107B037D142}" srcOrd="0" destOrd="0" presId="urn:microsoft.com/office/officeart/2008/layout/HorizontalMultiLevelHierarchy"/>
    <dgm:cxn modelId="{96900635-FD26-4BB2-A1D6-0810A66371F6}" srcId="{1BB6538A-C2C2-4499-BF23-568DE610C337}" destId="{003E6048-52FE-45DD-970D-AF10AE4F3C44}" srcOrd="2" destOrd="0" parTransId="{913463A6-D7E7-43DC-AD8C-54798F6588D1}" sibTransId="{C1359BD0-DB26-4902-97E1-417C8013C4C0}"/>
    <dgm:cxn modelId="{D7F7BC3B-C20C-4134-BAAD-89CFE6FDD986}" type="presOf" srcId="{003E6048-52FE-45DD-970D-AF10AE4F3C44}" destId="{6D89D554-2486-47A8-992F-57CBB807B53F}" srcOrd="0" destOrd="0" presId="urn:microsoft.com/office/officeart/2008/layout/HorizontalMultiLevelHierarchy"/>
    <dgm:cxn modelId="{191D763D-FA1D-4612-A6F0-96A7B0F4EED4}" type="presOf" srcId="{FA8139FA-A4B4-4E16-AD8E-388F786529BC}" destId="{05740FD8-227C-40C4-A085-9A2A74F66F80}" srcOrd="1" destOrd="0" presId="urn:microsoft.com/office/officeart/2008/layout/HorizontalMultiLevelHierarchy"/>
    <dgm:cxn modelId="{FFC53A44-F874-4763-96E2-EFA48CD64C2F}" type="presOf" srcId="{F8FF8876-F10D-4D1B-A70F-AA6D5DC5D14E}" destId="{9CE07A26-6D15-414B-8614-E29D2C76DCFE}" srcOrd="1" destOrd="0" presId="urn:microsoft.com/office/officeart/2008/layout/HorizontalMultiLevelHierarchy"/>
    <dgm:cxn modelId="{6EA96345-1B51-4F1F-BEDC-610312247C9C}" srcId="{A2D042D9-FAED-4520-AA71-AC66FAE5B75C}" destId="{09E47E02-CC02-45A0-B150-04A129C4EF58}" srcOrd="0" destOrd="0" parTransId="{953499B8-0A6C-4221-AF82-0E80E42EFAEF}" sibTransId="{EBF9B830-F6AE-441B-AB53-FDD26DA92A97}"/>
    <dgm:cxn modelId="{06881A67-5A56-41B1-B5D6-CB60B692789E}" type="presOf" srcId="{2DA242B4-1A4F-4EC1-9AA8-159F5756FE01}" destId="{E541799A-25FD-4229-981B-E6FF8BE37A16}" srcOrd="1" destOrd="0" presId="urn:microsoft.com/office/officeart/2008/layout/HorizontalMultiLevelHierarchy"/>
    <dgm:cxn modelId="{59764967-44CF-4023-8147-2B37E9F6181B}" type="presOf" srcId="{23F5B3D9-7DD5-4ABD-8B42-AD187EBABEFE}" destId="{95CD0989-C409-450D-B293-FC0F7E91643A}" srcOrd="1" destOrd="0" presId="urn:microsoft.com/office/officeart/2008/layout/HorizontalMultiLevelHierarchy"/>
    <dgm:cxn modelId="{8FA08567-A8AD-4012-AFD4-622CC8905562}" type="presOf" srcId="{9F717323-1B31-41F5-ACD9-7852F3F3AE4B}" destId="{82EBD108-DE00-4140-BB0F-4ACA50A4681B}" srcOrd="0" destOrd="0" presId="urn:microsoft.com/office/officeart/2008/layout/HorizontalMultiLevelHierarchy"/>
    <dgm:cxn modelId="{658EB847-98A5-4283-81BC-952EA77CA0E1}" srcId="{F86BDEF2-D378-4AA3-8BBE-9432C2CC16AC}" destId="{7998313D-6DD2-45AB-9DAF-B63D7D360D45}" srcOrd="1" destOrd="0" parTransId="{030B87BF-DDFB-470B-A010-1171DE13CBCC}" sibTransId="{FD51EA39-C715-4424-9629-22734470F665}"/>
    <dgm:cxn modelId="{A95C2468-0137-4B0B-B938-D6CDE1484097}" srcId="{97647781-455D-4AD3-B74F-21A32348FB58}" destId="{1BB6538A-C2C2-4499-BF23-568DE610C337}" srcOrd="3" destOrd="0" parTransId="{514C0E46-B334-47B3-BEEC-70BE6EF4A004}" sibTransId="{BF181EAB-3359-4C5E-B198-B310BD80F03B}"/>
    <dgm:cxn modelId="{1D6A2868-534E-4C21-98F3-D8FB968D4611}" type="presOf" srcId="{D715DD4C-C7BA-41EF-8534-A9D737A2097A}" destId="{D67015E4-3CA2-468C-AFCF-676AEB0A390B}" srcOrd="0" destOrd="0" presId="urn:microsoft.com/office/officeart/2008/layout/HorizontalMultiLevelHierarchy"/>
    <dgm:cxn modelId="{43BA8168-08E5-424E-B1EC-06F83822F38F}" type="presOf" srcId="{53EF1678-7F34-421B-A81F-1A71FF09CDE5}" destId="{D1555FE4-D386-434B-B07C-052CA6A3B4F3}" srcOrd="1" destOrd="0" presId="urn:microsoft.com/office/officeart/2008/layout/HorizontalMultiLevelHierarchy"/>
    <dgm:cxn modelId="{E8A43169-59AF-4BBC-B914-6F4BCA19D8D7}" type="presOf" srcId="{1BB6538A-C2C2-4499-BF23-568DE610C337}" destId="{B8A3C535-8F11-4B52-8D3F-FB7A9E7085B0}" srcOrd="0" destOrd="0" presId="urn:microsoft.com/office/officeart/2008/layout/HorizontalMultiLevelHierarchy"/>
    <dgm:cxn modelId="{66C6F049-9E78-4402-B7B5-04AF09631350}" type="presOf" srcId="{2DA242B4-1A4F-4EC1-9AA8-159F5756FE01}" destId="{5E69255C-7CA3-498D-AED7-D457375F31E1}" srcOrd="0" destOrd="0" presId="urn:microsoft.com/office/officeart/2008/layout/HorizontalMultiLevelHierarchy"/>
    <dgm:cxn modelId="{5BD00F6D-92C6-4477-98B5-98382E29F751}" type="presOf" srcId="{23F5B3D9-7DD5-4ABD-8B42-AD187EBABEFE}" destId="{DE1E5D7E-6D2D-4A6A-A5C9-B1F90697B5E7}" srcOrd="0" destOrd="0" presId="urn:microsoft.com/office/officeart/2008/layout/HorizontalMultiLevelHierarchy"/>
    <dgm:cxn modelId="{1410F86D-2423-4BF3-B1CD-1B919A6D0FB4}" type="presOf" srcId="{334DBACA-54D0-417D-BB50-A555A83A91A3}" destId="{2C36DDD1-7797-4CB2-A3AA-DFE07B9AFA24}" srcOrd="0" destOrd="0" presId="urn:microsoft.com/office/officeart/2008/layout/HorizontalMultiLevelHierarchy"/>
    <dgm:cxn modelId="{56A07C7B-A17E-4DB7-903E-19E0FDBAF1CF}" type="presOf" srcId="{953499B8-0A6C-4221-AF82-0E80E42EFAEF}" destId="{AEA36858-5C91-4DF9-9986-CBAA3DBD443C}" srcOrd="1" destOrd="0" presId="urn:microsoft.com/office/officeart/2008/layout/HorizontalMultiLevelHierarchy"/>
    <dgm:cxn modelId="{8C0A2A87-7375-4CEC-9B82-75F5A62057F3}" srcId="{F86BDEF2-D378-4AA3-8BBE-9432C2CC16AC}" destId="{CFF9269B-368F-4587-85A7-A62790241099}" srcOrd="0" destOrd="0" parTransId="{F26110F2-B367-4DB8-B562-C041D19C7986}" sibTransId="{8BB26FA9-25C1-4395-8590-F286E8720842}"/>
    <dgm:cxn modelId="{F1CBBF87-C821-46BF-93AD-DBFEA34088E6}" srcId="{D715DD4C-C7BA-41EF-8534-A9D737A2097A}" destId="{97647781-455D-4AD3-B74F-21A32348FB58}" srcOrd="0" destOrd="0" parTransId="{45430EB5-F6DD-41F5-8113-BB72238727EF}" sibTransId="{376BB29E-55D7-4E92-AAF1-41BEC9BE49B1}"/>
    <dgm:cxn modelId="{D0201189-5EA2-4707-A2B0-B45CE57B41ED}" type="presOf" srcId="{F86BDEF2-D378-4AA3-8BBE-9432C2CC16AC}" destId="{7F0F3021-B0FD-466A-A9F7-4972AB1B204E}" srcOrd="0" destOrd="0" presId="urn:microsoft.com/office/officeart/2008/layout/HorizontalMultiLevelHierarchy"/>
    <dgm:cxn modelId="{5AE75789-1DA1-476B-8097-4A0AE2434FF4}" type="presOf" srcId="{514C0E46-B334-47B3-BEEC-70BE6EF4A004}" destId="{3A5B3155-444B-47BD-B45F-6D19A0455BC5}" srcOrd="0" destOrd="0" presId="urn:microsoft.com/office/officeart/2008/layout/HorizontalMultiLevelHierarchy"/>
    <dgm:cxn modelId="{54AFB98F-4406-449D-B8CE-606C5465E5DA}" srcId="{F86BDEF2-D378-4AA3-8BBE-9432C2CC16AC}" destId="{743AF5A2-1308-4D19-89B7-B5DA22862DEC}" srcOrd="2" destOrd="0" parTransId="{2DA242B4-1A4F-4EC1-9AA8-159F5756FE01}" sibTransId="{2D2D3119-50A3-4DF5-A26A-C75D56EDCA49}"/>
    <dgm:cxn modelId="{EC8DF891-ECFD-4B93-BDEB-D7BE47B15363}" type="presOf" srcId="{F7EC53AD-0F35-4E18-A0C0-7D15C96283C2}" destId="{0FED55CC-96C0-47E5-AA3B-56D17BDFDA0F}" srcOrd="1" destOrd="0" presId="urn:microsoft.com/office/officeart/2008/layout/HorizontalMultiLevelHierarchy"/>
    <dgm:cxn modelId="{AA7B0D94-C4FF-43ED-B7DE-327070D1E06B}" type="presOf" srcId="{F8FF8876-F10D-4D1B-A70F-AA6D5DC5D14E}" destId="{03D7E229-4C3D-4E38-92AD-AA4B4F0418FB}" srcOrd="0" destOrd="0" presId="urn:microsoft.com/office/officeart/2008/layout/HorizontalMultiLevelHierarchy"/>
    <dgm:cxn modelId="{849EB696-52EE-478A-AAEF-39936C333D58}" type="presOf" srcId="{030B87BF-DDFB-470B-A010-1171DE13CBCC}" destId="{6F30C065-2B4E-461D-8D85-E82AA3B861AD}" srcOrd="0" destOrd="0" presId="urn:microsoft.com/office/officeart/2008/layout/HorizontalMultiLevelHierarchy"/>
    <dgm:cxn modelId="{F88D799A-02D6-4A5F-946C-CF424F89F2C2}" srcId="{7FCA59D0-2C24-4394-9F96-ECC8A3095A0A}" destId="{2891068D-761E-4717-A8CF-ECF350614D10}" srcOrd="2" destOrd="0" parTransId="{F8FF8876-F10D-4D1B-A70F-AA6D5DC5D14E}" sibTransId="{AE4C8B5F-443C-4E44-81EB-4F4B14CE05D6}"/>
    <dgm:cxn modelId="{3FC5C59A-6F88-48BA-9267-AD54027CE7C7}" srcId="{1BB6538A-C2C2-4499-BF23-568DE610C337}" destId="{334DBACA-54D0-417D-BB50-A555A83A91A3}" srcOrd="0" destOrd="0" parTransId="{A1297259-85EE-48E0-A32E-4F25A394BF8B}" sibTransId="{19117BE1-38D5-4942-98E6-A1B3EEA6B02A}"/>
    <dgm:cxn modelId="{9F3C9DA4-5493-411D-9A4B-F13E8898782F}" srcId="{7FCA59D0-2C24-4394-9F96-ECC8A3095A0A}" destId="{508E9951-1033-417C-8BFA-9EB978F53CBA}" srcOrd="1" destOrd="0" parTransId="{FA8139FA-A4B4-4E16-AD8E-388F786529BC}" sibTransId="{6D2D1DB8-1122-4779-B40B-CD4444040030}"/>
    <dgm:cxn modelId="{1313DEA5-C3E6-441D-89AB-64762F23202D}" type="presOf" srcId="{A2D042D9-FAED-4520-AA71-AC66FAE5B75C}" destId="{2840CDC8-E3AE-4F27-B0B5-6AC2F3CE72FF}" srcOrd="0" destOrd="0" presId="urn:microsoft.com/office/officeart/2008/layout/HorizontalMultiLevelHierarchy"/>
    <dgm:cxn modelId="{4BA9A0A7-6806-40BE-8B23-3B56EA773A63}" type="presOf" srcId="{514C0E46-B334-47B3-BEEC-70BE6EF4A004}" destId="{144F6BE3-9F0E-4E67-AFF8-FBBB94EBA754}" srcOrd="1" destOrd="0" presId="urn:microsoft.com/office/officeart/2008/layout/HorizontalMultiLevelHierarchy"/>
    <dgm:cxn modelId="{02FDFDAB-8A06-4674-9696-E4299DB39F4F}" type="presOf" srcId="{913463A6-D7E7-43DC-AD8C-54798F6588D1}" destId="{4B1CFBD6-3BE3-4C77-82BB-3229F9BE180B}" srcOrd="1" destOrd="0" presId="urn:microsoft.com/office/officeart/2008/layout/HorizontalMultiLevelHierarchy"/>
    <dgm:cxn modelId="{26186FB3-84D9-4F9B-94A9-837A8FCA75EB}" type="presOf" srcId="{36048698-4CE2-4E10-9CAC-B889797A9058}" destId="{4D086732-A686-42D8-812B-FF7837B6063E}" srcOrd="0" destOrd="0" presId="urn:microsoft.com/office/officeart/2008/layout/HorizontalMultiLevelHierarchy"/>
    <dgm:cxn modelId="{1DB7A6B3-23B5-4300-88D2-AF594D0CEBE9}" type="presOf" srcId="{F26110F2-B367-4DB8-B562-C041D19C7986}" destId="{C70E9132-E20D-4367-96B0-4753CDDBE794}" srcOrd="1" destOrd="0" presId="urn:microsoft.com/office/officeart/2008/layout/HorizontalMultiLevelHierarchy"/>
    <dgm:cxn modelId="{C89FBEB4-9079-4466-BE2B-E06F50196A1D}" type="presOf" srcId="{F26110F2-B367-4DB8-B562-C041D19C7986}" destId="{18CF2212-2451-478F-86FB-EABC214793C0}" srcOrd="0" destOrd="0" presId="urn:microsoft.com/office/officeart/2008/layout/HorizontalMultiLevelHierarchy"/>
    <dgm:cxn modelId="{ADDE22B7-9EC4-4706-8502-66D482193FBA}" srcId="{7FCA59D0-2C24-4394-9F96-ECC8A3095A0A}" destId="{16B69058-1C92-4CD5-A083-5A703FB01F86}" srcOrd="0" destOrd="0" parTransId="{7C523E99-27E8-4E5E-84BE-C9D60EBBA314}" sibTransId="{446F3C39-CF69-45AA-AC34-9E0DA0F628FF}"/>
    <dgm:cxn modelId="{DD0DCFB8-00E0-46C8-923E-28C522B5ADD9}" type="presOf" srcId="{2891068D-761E-4717-A8CF-ECF350614D10}" destId="{827B8F74-1460-49CB-A37A-A08BC20619B0}" srcOrd="0" destOrd="0" presId="urn:microsoft.com/office/officeart/2008/layout/HorizontalMultiLevelHierarchy"/>
    <dgm:cxn modelId="{4C8A2BBA-5CE4-453C-BF65-B4C91C5BFC6B}" type="presOf" srcId="{7C523E99-27E8-4E5E-84BE-C9D60EBBA314}" destId="{A36F4B79-87BD-40A6-AF7A-1E5A5C77F2C4}" srcOrd="0" destOrd="0" presId="urn:microsoft.com/office/officeart/2008/layout/HorizontalMultiLevelHierarchy"/>
    <dgm:cxn modelId="{01C532BE-C991-44A7-99E8-0210B1ABBDEF}" srcId="{A2D042D9-FAED-4520-AA71-AC66FAE5B75C}" destId="{C2FF3938-4757-49B9-AC2D-D49990AF2DB2}" srcOrd="1" destOrd="0" parTransId="{5625CD07-33B8-4566-A66D-7C1DA1C2C0B7}" sibTransId="{93066ACF-48B0-4349-98A5-42467111A10E}"/>
    <dgm:cxn modelId="{088A08C2-E45E-4972-9445-5E50A7B288F6}" type="presOf" srcId="{7C523E99-27E8-4E5E-84BE-C9D60EBBA314}" destId="{0A7C22D0-969D-43F4-A473-687F99A29C96}" srcOrd="1" destOrd="0" presId="urn:microsoft.com/office/officeart/2008/layout/HorizontalMultiLevelHierarchy"/>
    <dgm:cxn modelId="{CF6FD4C6-E868-45FE-BFEF-876F067BDEBE}" type="presOf" srcId="{D9108866-2E61-456E-B158-27E6EE7B2B54}" destId="{44D75324-2F09-430C-A485-53E84FFE70F7}" srcOrd="1" destOrd="0" presId="urn:microsoft.com/office/officeart/2008/layout/HorizontalMultiLevelHierarchy"/>
    <dgm:cxn modelId="{82A0EBC8-B975-4997-A2E8-FA6E6B6690FC}" type="presOf" srcId="{9F717323-1B31-41F5-ACD9-7852F3F3AE4B}" destId="{94A3B83A-10C4-4914-B549-FA4DFB27F2BF}" srcOrd="1" destOrd="0" presId="urn:microsoft.com/office/officeart/2008/layout/HorizontalMultiLevelHierarchy"/>
    <dgm:cxn modelId="{367C31CA-514F-46A8-96F2-4E34DC731AD3}" type="presOf" srcId="{743AF5A2-1308-4D19-89B7-B5DA22862DEC}" destId="{3A58BA25-FA1D-4274-AC30-F74B1DBE4FD8}" srcOrd="0" destOrd="0" presId="urn:microsoft.com/office/officeart/2008/layout/HorizontalMultiLevelHierarchy"/>
    <dgm:cxn modelId="{219BE7CB-94F4-4B81-907A-A0E059948027}" type="presOf" srcId="{030B87BF-DDFB-470B-A010-1171DE13CBCC}" destId="{6F71B192-8A9E-4394-875E-5CC5FDB58A9F}" srcOrd="1" destOrd="0" presId="urn:microsoft.com/office/officeart/2008/layout/HorizontalMultiLevelHierarchy"/>
    <dgm:cxn modelId="{4DF978CC-CC65-45DB-90E2-32C9F5609A73}" type="presOf" srcId="{09E47E02-CC02-45A0-B150-04A129C4EF58}" destId="{60B6F009-A2F1-4951-B9F4-0DFC9164E9D3}" srcOrd="0" destOrd="0" presId="urn:microsoft.com/office/officeart/2008/layout/HorizontalMultiLevelHierarchy"/>
    <dgm:cxn modelId="{261C8FCC-E2B5-43E0-BEA8-3C920FE65715}" type="presOf" srcId="{7998313D-6DD2-45AB-9DAF-B63D7D360D45}" destId="{6A13BE1C-72E0-4920-B41D-278E729397EB}" srcOrd="0" destOrd="0" presId="urn:microsoft.com/office/officeart/2008/layout/HorizontalMultiLevelHierarchy"/>
    <dgm:cxn modelId="{88ABBBDF-210B-4C89-9277-8108E5D21056}" type="presOf" srcId="{CFF9269B-368F-4587-85A7-A62790241099}" destId="{2B78EF41-D5CC-4D50-8D4E-378AAEF8B271}" srcOrd="0" destOrd="0" presId="urn:microsoft.com/office/officeart/2008/layout/HorizontalMultiLevelHierarchy"/>
    <dgm:cxn modelId="{C6171AE1-FFD3-415E-B63D-1E68F8038F23}" type="presOf" srcId="{A1297259-85EE-48E0-A32E-4F25A394BF8B}" destId="{FDE93D97-237D-488F-A493-89DAC4B0488B}" srcOrd="1" destOrd="0" presId="urn:microsoft.com/office/officeart/2008/layout/HorizontalMultiLevelHierarchy"/>
    <dgm:cxn modelId="{F25CC3E1-2F01-435E-A0CF-8E95394144C0}" type="presOf" srcId="{D9108866-2E61-456E-B158-27E6EE7B2B54}" destId="{56E95031-A1B0-46D0-A9A8-08D4DBA37946}" srcOrd="0" destOrd="0" presId="urn:microsoft.com/office/officeart/2008/layout/HorizontalMultiLevelHierarchy"/>
    <dgm:cxn modelId="{DD2056E7-F4FD-4ECD-AC94-DEC7BB02460B}" srcId="{97647781-455D-4AD3-B74F-21A32348FB58}" destId="{7FCA59D0-2C24-4394-9F96-ECC8A3095A0A}" srcOrd="0" destOrd="0" parTransId="{F7EC53AD-0F35-4E18-A0C0-7D15C96283C2}" sibTransId="{C00A20B8-306B-4F52-BC94-B662F56A61DC}"/>
    <dgm:cxn modelId="{78FA4AE9-3A22-462C-B162-AF4DD7EEEDA1}" type="presOf" srcId="{40BEAFFB-47B7-4465-A34E-28494261B67A}" destId="{B9A11A61-7DBF-4C8F-AB1C-F51F4FC5A475}" srcOrd="0" destOrd="0" presId="urn:microsoft.com/office/officeart/2008/layout/HorizontalMultiLevelHierarchy"/>
    <dgm:cxn modelId="{DDF78EEA-92C1-41B6-90C5-2EDA79DF3FC8}" srcId="{A2D042D9-FAED-4520-AA71-AC66FAE5B75C}" destId="{36048698-4CE2-4E10-9CAC-B889797A9058}" srcOrd="2" destOrd="0" parTransId="{D9108866-2E61-456E-B158-27E6EE7B2B54}" sibTransId="{C876A524-29F6-4179-A30A-05B273AAB0C5}"/>
    <dgm:cxn modelId="{A1C9C2ED-E7F1-406B-B505-F0E6776F5907}" type="presOf" srcId="{5625CD07-33B8-4566-A66D-7C1DA1C2C0B7}" destId="{7E4A77CC-3458-441A-A795-F3965C422004}" srcOrd="0" destOrd="0" presId="urn:microsoft.com/office/officeart/2008/layout/HorizontalMultiLevelHierarchy"/>
    <dgm:cxn modelId="{213DE4ED-D3B2-4571-A212-D7F157ACE667}" type="presOf" srcId="{97647781-455D-4AD3-B74F-21A32348FB58}" destId="{DDE8222A-F739-4FB4-8DDC-D8597C932144}" srcOrd="0" destOrd="0" presId="urn:microsoft.com/office/officeart/2008/layout/HorizontalMultiLevelHierarchy"/>
    <dgm:cxn modelId="{B30FDEFB-333D-4F40-8360-4B6EFE263E0C}" type="presOf" srcId="{16B69058-1C92-4CD5-A083-5A703FB01F86}" destId="{37AF70D5-96E6-4BAE-A033-4F375BF85307}" srcOrd="0" destOrd="0" presId="urn:microsoft.com/office/officeart/2008/layout/HorizontalMultiLevelHierarchy"/>
    <dgm:cxn modelId="{DC3500FD-3888-4FFA-866B-AE7C4D27DB71}" type="presOf" srcId="{F7EC53AD-0F35-4E18-A0C0-7D15C96283C2}" destId="{E0AF7B53-AA1E-4084-BDE4-8191908ADB23}" srcOrd="0" destOrd="0" presId="urn:microsoft.com/office/officeart/2008/layout/HorizontalMultiLevelHierarchy"/>
    <dgm:cxn modelId="{FF601DB2-9BF1-4F11-8C82-E5FEB0EE1F6F}" type="presParOf" srcId="{D67015E4-3CA2-468C-AFCF-676AEB0A390B}" destId="{EC1C7209-0399-4692-8908-D2FE9EF57279}" srcOrd="0" destOrd="0" presId="urn:microsoft.com/office/officeart/2008/layout/HorizontalMultiLevelHierarchy"/>
    <dgm:cxn modelId="{DEE91D87-3992-4765-979C-9262DE6E3FC8}" type="presParOf" srcId="{EC1C7209-0399-4692-8908-D2FE9EF57279}" destId="{DDE8222A-F739-4FB4-8DDC-D8597C932144}" srcOrd="0" destOrd="0" presId="urn:microsoft.com/office/officeart/2008/layout/HorizontalMultiLevelHierarchy"/>
    <dgm:cxn modelId="{3F160283-6756-4672-9062-D2984C0E4868}" type="presParOf" srcId="{EC1C7209-0399-4692-8908-D2FE9EF57279}" destId="{0EC5C788-F5E0-4C27-B53C-B2449B6AD1F7}" srcOrd="1" destOrd="0" presId="urn:microsoft.com/office/officeart/2008/layout/HorizontalMultiLevelHierarchy"/>
    <dgm:cxn modelId="{DB551635-323F-4C40-B463-646B4AA9A81A}" type="presParOf" srcId="{0EC5C788-F5E0-4C27-B53C-B2449B6AD1F7}" destId="{E0AF7B53-AA1E-4084-BDE4-8191908ADB23}" srcOrd="0" destOrd="0" presId="urn:microsoft.com/office/officeart/2008/layout/HorizontalMultiLevelHierarchy"/>
    <dgm:cxn modelId="{9B99F241-BC30-4948-AB31-FFC7A05858BC}" type="presParOf" srcId="{E0AF7B53-AA1E-4084-BDE4-8191908ADB23}" destId="{0FED55CC-96C0-47E5-AA3B-56D17BDFDA0F}" srcOrd="0" destOrd="0" presId="urn:microsoft.com/office/officeart/2008/layout/HorizontalMultiLevelHierarchy"/>
    <dgm:cxn modelId="{7E205FCE-7335-46A0-8346-FFFEDF1703A9}" type="presParOf" srcId="{0EC5C788-F5E0-4C27-B53C-B2449B6AD1F7}" destId="{191D8AA6-CE9E-469E-94D2-AD13B0B8B2C5}" srcOrd="1" destOrd="0" presId="urn:microsoft.com/office/officeart/2008/layout/HorizontalMultiLevelHierarchy"/>
    <dgm:cxn modelId="{ECC6DB74-406E-4A49-9F69-D9041B095F83}" type="presParOf" srcId="{191D8AA6-CE9E-469E-94D2-AD13B0B8B2C5}" destId="{C3B15D1A-375D-4377-9ABB-54FB56D67EF8}" srcOrd="0" destOrd="0" presId="urn:microsoft.com/office/officeart/2008/layout/HorizontalMultiLevelHierarchy"/>
    <dgm:cxn modelId="{298D7DF9-5C99-47FC-AB25-E706B8CEA6D8}" type="presParOf" srcId="{191D8AA6-CE9E-469E-94D2-AD13B0B8B2C5}" destId="{FF2BEB6B-7D68-4AEF-9BDB-AF4FC391E109}" srcOrd="1" destOrd="0" presId="urn:microsoft.com/office/officeart/2008/layout/HorizontalMultiLevelHierarchy"/>
    <dgm:cxn modelId="{6D6B73E7-54C4-4D0F-9614-234CD45B0631}" type="presParOf" srcId="{FF2BEB6B-7D68-4AEF-9BDB-AF4FC391E109}" destId="{A36F4B79-87BD-40A6-AF7A-1E5A5C77F2C4}" srcOrd="0" destOrd="0" presId="urn:microsoft.com/office/officeart/2008/layout/HorizontalMultiLevelHierarchy"/>
    <dgm:cxn modelId="{DCE56CE7-0014-42E3-ADB0-2D0FCE24BECB}" type="presParOf" srcId="{A36F4B79-87BD-40A6-AF7A-1E5A5C77F2C4}" destId="{0A7C22D0-969D-43F4-A473-687F99A29C96}" srcOrd="0" destOrd="0" presId="urn:microsoft.com/office/officeart/2008/layout/HorizontalMultiLevelHierarchy"/>
    <dgm:cxn modelId="{1289131D-406F-4910-856B-03CCD041C004}" type="presParOf" srcId="{FF2BEB6B-7D68-4AEF-9BDB-AF4FC391E109}" destId="{9FD497E4-F71E-4F63-A880-92C95DCE4E39}" srcOrd="1" destOrd="0" presId="urn:microsoft.com/office/officeart/2008/layout/HorizontalMultiLevelHierarchy"/>
    <dgm:cxn modelId="{88ACB14F-7293-41E5-BB22-B77E96E3129B}" type="presParOf" srcId="{9FD497E4-F71E-4F63-A880-92C95DCE4E39}" destId="{37AF70D5-96E6-4BAE-A033-4F375BF85307}" srcOrd="0" destOrd="0" presId="urn:microsoft.com/office/officeart/2008/layout/HorizontalMultiLevelHierarchy"/>
    <dgm:cxn modelId="{6E501904-520F-4AFF-971A-F854FE6FC48F}" type="presParOf" srcId="{9FD497E4-F71E-4F63-A880-92C95DCE4E39}" destId="{6C7241D3-75E5-4145-9F52-7AD322FB9D1F}" srcOrd="1" destOrd="0" presId="urn:microsoft.com/office/officeart/2008/layout/HorizontalMultiLevelHierarchy"/>
    <dgm:cxn modelId="{BC00669E-FE28-430D-B3FA-8B0F84B83BEC}" type="presParOf" srcId="{FF2BEB6B-7D68-4AEF-9BDB-AF4FC391E109}" destId="{4DA0844E-BA99-4933-AD6A-569248A76B77}" srcOrd="2" destOrd="0" presId="urn:microsoft.com/office/officeart/2008/layout/HorizontalMultiLevelHierarchy"/>
    <dgm:cxn modelId="{6699706E-E098-4E64-8809-E6F1E8A24DB1}" type="presParOf" srcId="{4DA0844E-BA99-4933-AD6A-569248A76B77}" destId="{05740FD8-227C-40C4-A085-9A2A74F66F80}" srcOrd="0" destOrd="0" presId="urn:microsoft.com/office/officeart/2008/layout/HorizontalMultiLevelHierarchy"/>
    <dgm:cxn modelId="{36924A71-46C6-4E31-BFED-CAB5A8E45B8E}" type="presParOf" srcId="{FF2BEB6B-7D68-4AEF-9BDB-AF4FC391E109}" destId="{77CB0AEE-B716-4B41-81F7-9DB531B82661}" srcOrd="3" destOrd="0" presId="urn:microsoft.com/office/officeart/2008/layout/HorizontalMultiLevelHierarchy"/>
    <dgm:cxn modelId="{4CD97E6F-2997-4F85-AF8E-5A5C172901A8}" type="presParOf" srcId="{77CB0AEE-B716-4B41-81F7-9DB531B82661}" destId="{E22D35EB-1644-4C0D-8D3F-FDFBBB80F548}" srcOrd="0" destOrd="0" presId="urn:microsoft.com/office/officeart/2008/layout/HorizontalMultiLevelHierarchy"/>
    <dgm:cxn modelId="{B8175BEC-FDED-43D4-8143-A211D002ADAC}" type="presParOf" srcId="{77CB0AEE-B716-4B41-81F7-9DB531B82661}" destId="{CC217CCB-47F3-4FB3-93CE-D50FF594FBCA}" srcOrd="1" destOrd="0" presId="urn:microsoft.com/office/officeart/2008/layout/HorizontalMultiLevelHierarchy"/>
    <dgm:cxn modelId="{561A5544-7A11-4597-8C5C-C9CEFEA7ECEB}" type="presParOf" srcId="{FF2BEB6B-7D68-4AEF-9BDB-AF4FC391E109}" destId="{03D7E229-4C3D-4E38-92AD-AA4B4F0418FB}" srcOrd="4" destOrd="0" presId="urn:microsoft.com/office/officeart/2008/layout/HorizontalMultiLevelHierarchy"/>
    <dgm:cxn modelId="{748181B9-E5B2-44B3-AAA8-B07835C1932F}" type="presParOf" srcId="{03D7E229-4C3D-4E38-92AD-AA4B4F0418FB}" destId="{9CE07A26-6D15-414B-8614-E29D2C76DCFE}" srcOrd="0" destOrd="0" presId="urn:microsoft.com/office/officeart/2008/layout/HorizontalMultiLevelHierarchy"/>
    <dgm:cxn modelId="{39EFAE9B-D184-4528-AADF-53C5AB645B3F}" type="presParOf" srcId="{FF2BEB6B-7D68-4AEF-9BDB-AF4FC391E109}" destId="{7F2A8620-728A-4DBC-B443-BBD64D067D00}" srcOrd="5" destOrd="0" presId="urn:microsoft.com/office/officeart/2008/layout/HorizontalMultiLevelHierarchy"/>
    <dgm:cxn modelId="{5FAA0C0A-C096-484E-A3E5-F3935D825A56}" type="presParOf" srcId="{7F2A8620-728A-4DBC-B443-BBD64D067D00}" destId="{827B8F74-1460-49CB-A37A-A08BC20619B0}" srcOrd="0" destOrd="0" presId="urn:microsoft.com/office/officeart/2008/layout/HorizontalMultiLevelHierarchy"/>
    <dgm:cxn modelId="{1B4B87B1-17C7-4A4E-A3DD-C42A736CF347}" type="presParOf" srcId="{7F2A8620-728A-4DBC-B443-BBD64D067D00}" destId="{0FA6AED1-D65A-4AF0-AF9B-7D21FECE82FD}" srcOrd="1" destOrd="0" presId="urn:microsoft.com/office/officeart/2008/layout/HorizontalMultiLevelHierarchy"/>
    <dgm:cxn modelId="{F84EF4DD-63CD-437A-A23C-95D84EF63806}" type="presParOf" srcId="{0EC5C788-F5E0-4C27-B53C-B2449B6AD1F7}" destId="{DE1E5D7E-6D2D-4A6A-A5C9-B1F90697B5E7}" srcOrd="2" destOrd="0" presId="urn:microsoft.com/office/officeart/2008/layout/HorizontalMultiLevelHierarchy"/>
    <dgm:cxn modelId="{CE1E129A-6B40-4B0D-87BA-D3E0E5C4AA10}" type="presParOf" srcId="{DE1E5D7E-6D2D-4A6A-A5C9-B1F90697B5E7}" destId="{95CD0989-C409-450D-B293-FC0F7E91643A}" srcOrd="0" destOrd="0" presId="urn:microsoft.com/office/officeart/2008/layout/HorizontalMultiLevelHierarchy"/>
    <dgm:cxn modelId="{31E1C3E9-1E7A-4C2C-BD59-1D8A6C0D0DDC}" type="presParOf" srcId="{0EC5C788-F5E0-4C27-B53C-B2449B6AD1F7}" destId="{0C9BEB18-6451-4F08-B147-39F0F790688F}" srcOrd="3" destOrd="0" presId="urn:microsoft.com/office/officeart/2008/layout/HorizontalMultiLevelHierarchy"/>
    <dgm:cxn modelId="{FBC72C3D-C11D-433A-AAD3-E3F0E099D497}" type="presParOf" srcId="{0C9BEB18-6451-4F08-B147-39F0F790688F}" destId="{2840CDC8-E3AE-4F27-B0B5-6AC2F3CE72FF}" srcOrd="0" destOrd="0" presId="urn:microsoft.com/office/officeart/2008/layout/HorizontalMultiLevelHierarchy"/>
    <dgm:cxn modelId="{6C3DCC77-4C07-438A-80E9-6DAC678C0659}" type="presParOf" srcId="{0C9BEB18-6451-4F08-B147-39F0F790688F}" destId="{088B659F-450F-45F2-ADF6-7C812F45C66D}" srcOrd="1" destOrd="0" presId="urn:microsoft.com/office/officeart/2008/layout/HorizontalMultiLevelHierarchy"/>
    <dgm:cxn modelId="{D9906A23-5F9A-4E31-A6FC-5833914C1CC0}" type="presParOf" srcId="{088B659F-450F-45F2-ADF6-7C812F45C66D}" destId="{199F0759-CBC7-4783-8374-D21978C741A3}" srcOrd="0" destOrd="0" presId="urn:microsoft.com/office/officeart/2008/layout/HorizontalMultiLevelHierarchy"/>
    <dgm:cxn modelId="{96DD29A1-DEF1-45B9-BEDA-1DA7C66759D3}" type="presParOf" srcId="{199F0759-CBC7-4783-8374-D21978C741A3}" destId="{AEA36858-5C91-4DF9-9986-CBAA3DBD443C}" srcOrd="0" destOrd="0" presId="urn:microsoft.com/office/officeart/2008/layout/HorizontalMultiLevelHierarchy"/>
    <dgm:cxn modelId="{48A89FBC-D80D-4BE0-AB18-3AC414481F3C}" type="presParOf" srcId="{088B659F-450F-45F2-ADF6-7C812F45C66D}" destId="{0E8A815A-4617-4CD7-9199-1F59DE1CEE47}" srcOrd="1" destOrd="0" presId="urn:microsoft.com/office/officeart/2008/layout/HorizontalMultiLevelHierarchy"/>
    <dgm:cxn modelId="{07365B95-DAB3-4B9A-9BCB-7C7137E7E2B1}" type="presParOf" srcId="{0E8A815A-4617-4CD7-9199-1F59DE1CEE47}" destId="{60B6F009-A2F1-4951-B9F4-0DFC9164E9D3}" srcOrd="0" destOrd="0" presId="urn:microsoft.com/office/officeart/2008/layout/HorizontalMultiLevelHierarchy"/>
    <dgm:cxn modelId="{2C87C322-DB83-42CB-BFF6-520669E30C57}" type="presParOf" srcId="{0E8A815A-4617-4CD7-9199-1F59DE1CEE47}" destId="{3F02AFCC-22CD-4790-A6FF-BA0C2BD9BEFD}" srcOrd="1" destOrd="0" presId="urn:microsoft.com/office/officeart/2008/layout/HorizontalMultiLevelHierarchy"/>
    <dgm:cxn modelId="{D0333674-AD3A-4943-ABCF-84D21ADFD585}" type="presParOf" srcId="{088B659F-450F-45F2-ADF6-7C812F45C66D}" destId="{7E4A77CC-3458-441A-A795-F3965C422004}" srcOrd="2" destOrd="0" presId="urn:microsoft.com/office/officeart/2008/layout/HorizontalMultiLevelHierarchy"/>
    <dgm:cxn modelId="{9F69FFFD-CF18-4F3E-866C-80FA4569278F}" type="presParOf" srcId="{7E4A77CC-3458-441A-A795-F3965C422004}" destId="{7C32FCAC-59A8-4D08-99D2-3D3E0892B13B}" srcOrd="0" destOrd="0" presId="urn:microsoft.com/office/officeart/2008/layout/HorizontalMultiLevelHierarchy"/>
    <dgm:cxn modelId="{7D729564-8305-4E3A-8FC0-7A00E68F0C05}" type="presParOf" srcId="{088B659F-450F-45F2-ADF6-7C812F45C66D}" destId="{60A8D003-57FE-4B5E-B807-EBFA5AE8456D}" srcOrd="3" destOrd="0" presId="urn:microsoft.com/office/officeart/2008/layout/HorizontalMultiLevelHierarchy"/>
    <dgm:cxn modelId="{742B91DD-FF10-471E-AC38-EECEBBF0F276}" type="presParOf" srcId="{60A8D003-57FE-4B5E-B807-EBFA5AE8456D}" destId="{EAF288AC-0AE0-4A7D-8D09-077890FFED13}" srcOrd="0" destOrd="0" presId="urn:microsoft.com/office/officeart/2008/layout/HorizontalMultiLevelHierarchy"/>
    <dgm:cxn modelId="{2F1A2AB4-77A4-437E-A2C9-B68F9A02F062}" type="presParOf" srcId="{60A8D003-57FE-4B5E-B807-EBFA5AE8456D}" destId="{FB0B6862-6633-4DC1-810A-2719679803A6}" srcOrd="1" destOrd="0" presId="urn:microsoft.com/office/officeart/2008/layout/HorizontalMultiLevelHierarchy"/>
    <dgm:cxn modelId="{7889BB7C-AC2F-4FC3-9502-CD9513B7FBAE}" type="presParOf" srcId="{088B659F-450F-45F2-ADF6-7C812F45C66D}" destId="{56E95031-A1B0-46D0-A9A8-08D4DBA37946}" srcOrd="4" destOrd="0" presId="urn:microsoft.com/office/officeart/2008/layout/HorizontalMultiLevelHierarchy"/>
    <dgm:cxn modelId="{32345919-7321-4A8D-915B-28FA595ED4FF}" type="presParOf" srcId="{56E95031-A1B0-46D0-A9A8-08D4DBA37946}" destId="{44D75324-2F09-430C-A485-53E84FFE70F7}" srcOrd="0" destOrd="0" presId="urn:microsoft.com/office/officeart/2008/layout/HorizontalMultiLevelHierarchy"/>
    <dgm:cxn modelId="{47D4C0B7-5313-46AE-996F-09682EDF78BD}" type="presParOf" srcId="{088B659F-450F-45F2-ADF6-7C812F45C66D}" destId="{860E4B97-4FE1-46F7-8253-EE7265129455}" srcOrd="5" destOrd="0" presId="urn:microsoft.com/office/officeart/2008/layout/HorizontalMultiLevelHierarchy"/>
    <dgm:cxn modelId="{06D9A7D2-A51F-45A0-BC82-B2A70F58696F}" type="presParOf" srcId="{860E4B97-4FE1-46F7-8253-EE7265129455}" destId="{4D086732-A686-42D8-812B-FF7837B6063E}" srcOrd="0" destOrd="0" presId="urn:microsoft.com/office/officeart/2008/layout/HorizontalMultiLevelHierarchy"/>
    <dgm:cxn modelId="{42856092-5A77-4537-9B47-324BB281B3CF}" type="presParOf" srcId="{860E4B97-4FE1-46F7-8253-EE7265129455}" destId="{FE675298-71FB-4D07-9812-DF36FECC9ADD}" srcOrd="1" destOrd="0" presId="urn:microsoft.com/office/officeart/2008/layout/HorizontalMultiLevelHierarchy"/>
    <dgm:cxn modelId="{F9B0D346-9631-4F43-BD0C-DC3C897F7A2A}" type="presParOf" srcId="{0EC5C788-F5E0-4C27-B53C-B2449B6AD1F7}" destId="{3F8544CB-4F7E-44D4-8A62-0107B037D142}" srcOrd="4" destOrd="0" presId="urn:microsoft.com/office/officeart/2008/layout/HorizontalMultiLevelHierarchy"/>
    <dgm:cxn modelId="{A8C024F5-7E2A-4709-ADE1-2BD389BBB2FC}" type="presParOf" srcId="{3F8544CB-4F7E-44D4-8A62-0107B037D142}" destId="{D1555FE4-D386-434B-B07C-052CA6A3B4F3}" srcOrd="0" destOrd="0" presId="urn:microsoft.com/office/officeart/2008/layout/HorizontalMultiLevelHierarchy"/>
    <dgm:cxn modelId="{A9C5B649-06E4-4473-9FBE-79081D455DAA}" type="presParOf" srcId="{0EC5C788-F5E0-4C27-B53C-B2449B6AD1F7}" destId="{617790BE-4C43-488E-BAC5-8637A17AB604}" srcOrd="5" destOrd="0" presId="urn:microsoft.com/office/officeart/2008/layout/HorizontalMultiLevelHierarchy"/>
    <dgm:cxn modelId="{58E58E76-C8AD-4CDA-88D1-C1BFACC4B686}" type="presParOf" srcId="{617790BE-4C43-488E-BAC5-8637A17AB604}" destId="{7F0F3021-B0FD-466A-A9F7-4972AB1B204E}" srcOrd="0" destOrd="0" presId="urn:microsoft.com/office/officeart/2008/layout/HorizontalMultiLevelHierarchy"/>
    <dgm:cxn modelId="{2BBAEF7C-8C03-48E7-8264-046195D6F982}" type="presParOf" srcId="{617790BE-4C43-488E-BAC5-8637A17AB604}" destId="{74A0D7DD-D3F2-4D76-B232-568397B076F0}" srcOrd="1" destOrd="0" presId="urn:microsoft.com/office/officeart/2008/layout/HorizontalMultiLevelHierarchy"/>
    <dgm:cxn modelId="{49DA2185-3158-48CC-9942-66FD7A62A282}" type="presParOf" srcId="{74A0D7DD-D3F2-4D76-B232-568397B076F0}" destId="{18CF2212-2451-478F-86FB-EABC214793C0}" srcOrd="0" destOrd="0" presId="urn:microsoft.com/office/officeart/2008/layout/HorizontalMultiLevelHierarchy"/>
    <dgm:cxn modelId="{F7D1B648-3C3D-4240-A26E-76E07071AD9E}" type="presParOf" srcId="{18CF2212-2451-478F-86FB-EABC214793C0}" destId="{C70E9132-E20D-4367-96B0-4753CDDBE794}" srcOrd="0" destOrd="0" presId="urn:microsoft.com/office/officeart/2008/layout/HorizontalMultiLevelHierarchy"/>
    <dgm:cxn modelId="{9030F78A-4648-4F3F-B0D6-A451D1C09DC8}" type="presParOf" srcId="{74A0D7DD-D3F2-4D76-B232-568397B076F0}" destId="{2FE13715-87EA-4345-95AF-04C0640307E1}" srcOrd="1" destOrd="0" presId="urn:microsoft.com/office/officeart/2008/layout/HorizontalMultiLevelHierarchy"/>
    <dgm:cxn modelId="{B6E5EACE-768F-4F28-8F7A-D60E2D51F6E6}" type="presParOf" srcId="{2FE13715-87EA-4345-95AF-04C0640307E1}" destId="{2B78EF41-D5CC-4D50-8D4E-378AAEF8B271}" srcOrd="0" destOrd="0" presId="urn:microsoft.com/office/officeart/2008/layout/HorizontalMultiLevelHierarchy"/>
    <dgm:cxn modelId="{B98805D2-2886-4B20-854B-5C788BEF968B}" type="presParOf" srcId="{2FE13715-87EA-4345-95AF-04C0640307E1}" destId="{E43BB633-3218-49DD-87F1-87205BB049F6}" srcOrd="1" destOrd="0" presId="urn:microsoft.com/office/officeart/2008/layout/HorizontalMultiLevelHierarchy"/>
    <dgm:cxn modelId="{6021F4FA-D280-4395-A9AF-022B8A3A0F3D}" type="presParOf" srcId="{74A0D7DD-D3F2-4D76-B232-568397B076F0}" destId="{6F30C065-2B4E-461D-8D85-E82AA3B861AD}" srcOrd="2" destOrd="0" presId="urn:microsoft.com/office/officeart/2008/layout/HorizontalMultiLevelHierarchy"/>
    <dgm:cxn modelId="{2D7C694E-C651-4DC8-9D12-0E76E13B82D6}" type="presParOf" srcId="{6F30C065-2B4E-461D-8D85-E82AA3B861AD}" destId="{6F71B192-8A9E-4394-875E-5CC5FDB58A9F}" srcOrd="0" destOrd="0" presId="urn:microsoft.com/office/officeart/2008/layout/HorizontalMultiLevelHierarchy"/>
    <dgm:cxn modelId="{E08CBF5A-6558-40B9-AFFB-7EAA1D5405B8}" type="presParOf" srcId="{74A0D7DD-D3F2-4D76-B232-568397B076F0}" destId="{FCF90D10-7335-423A-B659-D9CF7774612A}" srcOrd="3" destOrd="0" presId="urn:microsoft.com/office/officeart/2008/layout/HorizontalMultiLevelHierarchy"/>
    <dgm:cxn modelId="{9549B86D-F690-4D07-BA0F-7D4B54B08BF4}" type="presParOf" srcId="{FCF90D10-7335-423A-B659-D9CF7774612A}" destId="{6A13BE1C-72E0-4920-B41D-278E729397EB}" srcOrd="0" destOrd="0" presId="urn:microsoft.com/office/officeart/2008/layout/HorizontalMultiLevelHierarchy"/>
    <dgm:cxn modelId="{3B0D85B2-C16A-4A77-8F5B-8B4441DB4413}" type="presParOf" srcId="{FCF90D10-7335-423A-B659-D9CF7774612A}" destId="{A9EB987E-DEA5-4B53-938F-3D510E41DC79}" srcOrd="1" destOrd="0" presId="urn:microsoft.com/office/officeart/2008/layout/HorizontalMultiLevelHierarchy"/>
    <dgm:cxn modelId="{34173EAE-9F74-4423-A306-457137F9276C}" type="presParOf" srcId="{74A0D7DD-D3F2-4D76-B232-568397B076F0}" destId="{5E69255C-7CA3-498D-AED7-D457375F31E1}" srcOrd="4" destOrd="0" presId="urn:microsoft.com/office/officeart/2008/layout/HorizontalMultiLevelHierarchy"/>
    <dgm:cxn modelId="{35E010B5-9015-4D17-90CA-5513E6DDE8EA}" type="presParOf" srcId="{5E69255C-7CA3-498D-AED7-D457375F31E1}" destId="{E541799A-25FD-4229-981B-E6FF8BE37A16}" srcOrd="0" destOrd="0" presId="urn:microsoft.com/office/officeart/2008/layout/HorizontalMultiLevelHierarchy"/>
    <dgm:cxn modelId="{2A1DC1ED-07AB-450B-894F-30E779F18B79}" type="presParOf" srcId="{74A0D7DD-D3F2-4D76-B232-568397B076F0}" destId="{75D60310-6306-44E8-87D9-AAEE0345EA01}" srcOrd="5" destOrd="0" presId="urn:microsoft.com/office/officeart/2008/layout/HorizontalMultiLevelHierarchy"/>
    <dgm:cxn modelId="{4F87FBF4-51C2-445C-BD28-C7D6F6037352}" type="presParOf" srcId="{75D60310-6306-44E8-87D9-AAEE0345EA01}" destId="{3A58BA25-FA1D-4274-AC30-F74B1DBE4FD8}" srcOrd="0" destOrd="0" presId="urn:microsoft.com/office/officeart/2008/layout/HorizontalMultiLevelHierarchy"/>
    <dgm:cxn modelId="{9F4A577C-EAF4-4856-A16A-9EF61C8F6ECC}" type="presParOf" srcId="{75D60310-6306-44E8-87D9-AAEE0345EA01}" destId="{F70FE985-27C9-4973-8CAC-5931A7CE6AB9}" srcOrd="1" destOrd="0" presId="urn:microsoft.com/office/officeart/2008/layout/HorizontalMultiLevelHierarchy"/>
    <dgm:cxn modelId="{E20A5081-79FC-44E7-BC88-05CB40594ED4}" type="presParOf" srcId="{0EC5C788-F5E0-4C27-B53C-B2449B6AD1F7}" destId="{3A5B3155-444B-47BD-B45F-6D19A0455BC5}" srcOrd="6" destOrd="0" presId="urn:microsoft.com/office/officeart/2008/layout/HorizontalMultiLevelHierarchy"/>
    <dgm:cxn modelId="{967C4286-28D8-44EC-873B-0B88CA98479B}" type="presParOf" srcId="{3A5B3155-444B-47BD-B45F-6D19A0455BC5}" destId="{144F6BE3-9F0E-4E67-AFF8-FBBB94EBA754}" srcOrd="0" destOrd="0" presId="urn:microsoft.com/office/officeart/2008/layout/HorizontalMultiLevelHierarchy"/>
    <dgm:cxn modelId="{8D34DDA5-8343-4BC9-9ECE-625703E26720}" type="presParOf" srcId="{0EC5C788-F5E0-4C27-B53C-B2449B6AD1F7}" destId="{E43D2DBB-341F-4ED8-840F-0036A19D5702}" srcOrd="7" destOrd="0" presId="urn:microsoft.com/office/officeart/2008/layout/HorizontalMultiLevelHierarchy"/>
    <dgm:cxn modelId="{E72BB317-B00E-4B01-B9C4-BE17BE51B62F}" type="presParOf" srcId="{E43D2DBB-341F-4ED8-840F-0036A19D5702}" destId="{B8A3C535-8F11-4B52-8D3F-FB7A9E7085B0}" srcOrd="0" destOrd="0" presId="urn:microsoft.com/office/officeart/2008/layout/HorizontalMultiLevelHierarchy"/>
    <dgm:cxn modelId="{CF9F71D1-9C37-447F-8644-0C5D05FE9083}" type="presParOf" srcId="{E43D2DBB-341F-4ED8-840F-0036A19D5702}" destId="{51155401-70B3-43BF-8E36-0F2FD655CA86}" srcOrd="1" destOrd="0" presId="urn:microsoft.com/office/officeart/2008/layout/HorizontalMultiLevelHierarchy"/>
    <dgm:cxn modelId="{1022BC9E-890F-44D1-B4EC-7C43AC56B007}" type="presParOf" srcId="{51155401-70B3-43BF-8E36-0F2FD655CA86}" destId="{B7FA48FF-A68F-4B45-88F3-68C875A91BAB}" srcOrd="0" destOrd="0" presId="urn:microsoft.com/office/officeart/2008/layout/HorizontalMultiLevelHierarchy"/>
    <dgm:cxn modelId="{BBD5DABA-5C59-48A1-ABC5-DF8AEFC79051}" type="presParOf" srcId="{B7FA48FF-A68F-4B45-88F3-68C875A91BAB}" destId="{FDE93D97-237D-488F-A493-89DAC4B0488B}" srcOrd="0" destOrd="0" presId="urn:microsoft.com/office/officeart/2008/layout/HorizontalMultiLevelHierarchy"/>
    <dgm:cxn modelId="{DF75C5A2-6DD3-4742-8772-005BC1695B5D}" type="presParOf" srcId="{51155401-70B3-43BF-8E36-0F2FD655CA86}" destId="{C3FEB042-0ADA-44E9-8F8B-12D577C3CA33}" srcOrd="1" destOrd="0" presId="urn:microsoft.com/office/officeart/2008/layout/HorizontalMultiLevelHierarchy"/>
    <dgm:cxn modelId="{93100D99-251A-4940-92F4-B63E27E689CE}" type="presParOf" srcId="{C3FEB042-0ADA-44E9-8F8B-12D577C3CA33}" destId="{2C36DDD1-7797-4CB2-A3AA-DFE07B9AFA24}" srcOrd="0" destOrd="0" presId="urn:microsoft.com/office/officeart/2008/layout/HorizontalMultiLevelHierarchy"/>
    <dgm:cxn modelId="{7015FED0-6DB8-40B3-9A9B-A3288A13EBE8}" type="presParOf" srcId="{C3FEB042-0ADA-44E9-8F8B-12D577C3CA33}" destId="{443FB155-4B36-4878-9660-5DEE773F07CD}" srcOrd="1" destOrd="0" presId="urn:microsoft.com/office/officeart/2008/layout/HorizontalMultiLevelHierarchy"/>
    <dgm:cxn modelId="{DB99EC03-8E6E-4F4C-9E8F-C0D0A005CFA2}" type="presParOf" srcId="{51155401-70B3-43BF-8E36-0F2FD655CA86}" destId="{82EBD108-DE00-4140-BB0F-4ACA50A4681B}" srcOrd="2" destOrd="0" presId="urn:microsoft.com/office/officeart/2008/layout/HorizontalMultiLevelHierarchy"/>
    <dgm:cxn modelId="{B5AF27A8-01AF-41A0-81E5-2ACAF21077F6}" type="presParOf" srcId="{82EBD108-DE00-4140-BB0F-4ACA50A4681B}" destId="{94A3B83A-10C4-4914-B549-FA4DFB27F2BF}" srcOrd="0" destOrd="0" presId="urn:microsoft.com/office/officeart/2008/layout/HorizontalMultiLevelHierarchy"/>
    <dgm:cxn modelId="{C4D5256A-104C-45F9-A275-3AA853784F05}" type="presParOf" srcId="{51155401-70B3-43BF-8E36-0F2FD655CA86}" destId="{F512884D-4E64-423E-96CD-3962BCBF582D}" srcOrd="3" destOrd="0" presId="urn:microsoft.com/office/officeart/2008/layout/HorizontalMultiLevelHierarchy"/>
    <dgm:cxn modelId="{810218F8-3B0C-441F-A58E-E1E19067039E}" type="presParOf" srcId="{F512884D-4E64-423E-96CD-3962BCBF582D}" destId="{B9A11A61-7DBF-4C8F-AB1C-F51F4FC5A475}" srcOrd="0" destOrd="0" presId="urn:microsoft.com/office/officeart/2008/layout/HorizontalMultiLevelHierarchy"/>
    <dgm:cxn modelId="{3920BFF2-D837-4A62-83DE-B0420866907F}" type="presParOf" srcId="{F512884D-4E64-423E-96CD-3962BCBF582D}" destId="{5CD9D5F7-2512-4E26-89F6-359E5D442840}" srcOrd="1" destOrd="0" presId="urn:microsoft.com/office/officeart/2008/layout/HorizontalMultiLevelHierarchy"/>
    <dgm:cxn modelId="{F1F30E5B-26FC-4FEF-8355-E0F8266F0208}" type="presParOf" srcId="{51155401-70B3-43BF-8E36-0F2FD655CA86}" destId="{DA0A76D1-642E-4666-99D3-FE0A6833C35C}" srcOrd="4" destOrd="0" presId="urn:microsoft.com/office/officeart/2008/layout/HorizontalMultiLevelHierarchy"/>
    <dgm:cxn modelId="{A65107F6-5E37-45B2-9891-B7EDB3E5E0DD}" type="presParOf" srcId="{DA0A76D1-642E-4666-99D3-FE0A6833C35C}" destId="{4B1CFBD6-3BE3-4C77-82BB-3229F9BE180B}" srcOrd="0" destOrd="0" presId="urn:microsoft.com/office/officeart/2008/layout/HorizontalMultiLevelHierarchy"/>
    <dgm:cxn modelId="{20AE6500-F340-48D6-BC75-B5E6E3007A4E}" type="presParOf" srcId="{51155401-70B3-43BF-8E36-0F2FD655CA86}" destId="{402A1028-9D34-48CC-A695-2EEEA09CF59D}" srcOrd="5" destOrd="0" presId="urn:microsoft.com/office/officeart/2008/layout/HorizontalMultiLevelHierarchy"/>
    <dgm:cxn modelId="{7D82970D-2305-4DCB-A79C-B68D36D0E08E}" type="presParOf" srcId="{402A1028-9D34-48CC-A695-2EEEA09CF59D}" destId="{6D89D554-2486-47A8-992F-57CBB807B53F}" srcOrd="0" destOrd="0" presId="urn:microsoft.com/office/officeart/2008/layout/HorizontalMultiLevelHierarchy"/>
    <dgm:cxn modelId="{34CB7AED-03A3-431B-BD0E-0F25743E83CA}" type="presParOf" srcId="{402A1028-9D34-48CC-A695-2EEEA09CF59D}" destId="{7D6B9758-C34D-44AB-923C-094FEE43E6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A76D1-642E-4666-99D3-FE0A6833C35C}">
      <dsp:nvSpPr>
        <dsp:cNvPr id="0" name=""/>
        <dsp:cNvSpPr/>
      </dsp:nvSpPr>
      <dsp:spPr>
        <a:xfrm>
          <a:off x="3544845" y="5073894"/>
          <a:ext cx="255882" cy="487580"/>
        </a:xfrm>
        <a:custGeom>
          <a:avLst/>
          <a:gdLst/>
          <a:ahLst/>
          <a:cxnLst/>
          <a:rect l="0" t="0" r="0" b="0"/>
          <a:pathLst>
            <a:path>
              <a:moveTo>
                <a:pt x="0" y="0"/>
              </a:moveTo>
              <a:lnTo>
                <a:pt x="127941" y="0"/>
              </a:lnTo>
              <a:lnTo>
                <a:pt x="127941" y="487580"/>
              </a:lnTo>
              <a:lnTo>
                <a:pt x="255882" y="48758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5303918"/>
        <a:ext cx="27532" cy="27532"/>
      </dsp:txXfrm>
    </dsp:sp>
    <dsp:sp modelId="{82EBD108-DE00-4140-BB0F-4ACA50A4681B}">
      <dsp:nvSpPr>
        <dsp:cNvPr id="0" name=""/>
        <dsp:cNvSpPr/>
      </dsp:nvSpPr>
      <dsp:spPr>
        <a:xfrm>
          <a:off x="3544845" y="5028174"/>
          <a:ext cx="255882" cy="91440"/>
        </a:xfrm>
        <a:custGeom>
          <a:avLst/>
          <a:gdLst/>
          <a:ahLst/>
          <a:cxnLst/>
          <a:rect l="0" t="0" r="0" b="0"/>
          <a:pathLst>
            <a:path>
              <a:moveTo>
                <a:pt x="0" y="45720"/>
              </a:moveTo>
              <a:lnTo>
                <a:pt x="255882"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6389" y="5067497"/>
        <a:ext cx="12794" cy="12794"/>
      </dsp:txXfrm>
    </dsp:sp>
    <dsp:sp modelId="{B7FA48FF-A68F-4B45-88F3-68C875A91BAB}">
      <dsp:nvSpPr>
        <dsp:cNvPr id="0" name=""/>
        <dsp:cNvSpPr/>
      </dsp:nvSpPr>
      <dsp:spPr>
        <a:xfrm>
          <a:off x="3544845" y="4586313"/>
          <a:ext cx="255882" cy="487580"/>
        </a:xfrm>
        <a:custGeom>
          <a:avLst/>
          <a:gdLst/>
          <a:ahLst/>
          <a:cxnLst/>
          <a:rect l="0" t="0" r="0" b="0"/>
          <a:pathLst>
            <a:path>
              <a:moveTo>
                <a:pt x="0" y="487580"/>
              </a:moveTo>
              <a:lnTo>
                <a:pt x="127941" y="487580"/>
              </a:lnTo>
              <a:lnTo>
                <a:pt x="127941" y="0"/>
              </a:lnTo>
              <a:lnTo>
                <a:pt x="255882"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4816337"/>
        <a:ext cx="27532" cy="27532"/>
      </dsp:txXfrm>
    </dsp:sp>
    <dsp:sp modelId="{3A5B3155-444B-47BD-B45F-6D19A0455BC5}">
      <dsp:nvSpPr>
        <dsp:cNvPr id="0" name=""/>
        <dsp:cNvSpPr/>
      </dsp:nvSpPr>
      <dsp:spPr>
        <a:xfrm>
          <a:off x="2009552" y="2879782"/>
          <a:ext cx="255882" cy="2194111"/>
        </a:xfrm>
        <a:custGeom>
          <a:avLst/>
          <a:gdLst/>
          <a:ahLst/>
          <a:cxnLst/>
          <a:rect l="0" t="0" r="0" b="0"/>
          <a:pathLst>
            <a:path>
              <a:moveTo>
                <a:pt x="0" y="0"/>
              </a:moveTo>
              <a:lnTo>
                <a:pt x="127941" y="0"/>
              </a:lnTo>
              <a:lnTo>
                <a:pt x="127941" y="2194111"/>
              </a:lnTo>
              <a:lnTo>
                <a:pt x="255882" y="219411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082268" y="3921613"/>
        <a:ext cx="110449" cy="110449"/>
      </dsp:txXfrm>
    </dsp:sp>
    <dsp:sp modelId="{5E69255C-7CA3-498D-AED7-D457375F31E1}">
      <dsp:nvSpPr>
        <dsp:cNvPr id="0" name=""/>
        <dsp:cNvSpPr/>
      </dsp:nvSpPr>
      <dsp:spPr>
        <a:xfrm>
          <a:off x="3544845" y="3611153"/>
          <a:ext cx="255882" cy="487580"/>
        </a:xfrm>
        <a:custGeom>
          <a:avLst/>
          <a:gdLst/>
          <a:ahLst/>
          <a:cxnLst/>
          <a:rect l="0" t="0" r="0" b="0"/>
          <a:pathLst>
            <a:path>
              <a:moveTo>
                <a:pt x="0" y="0"/>
              </a:moveTo>
              <a:lnTo>
                <a:pt x="127941" y="0"/>
              </a:lnTo>
              <a:lnTo>
                <a:pt x="127941" y="487580"/>
              </a:lnTo>
              <a:lnTo>
                <a:pt x="255882" y="48758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3841177"/>
        <a:ext cx="27532" cy="27532"/>
      </dsp:txXfrm>
    </dsp:sp>
    <dsp:sp modelId="{6F30C065-2B4E-461D-8D85-E82AA3B861AD}">
      <dsp:nvSpPr>
        <dsp:cNvPr id="0" name=""/>
        <dsp:cNvSpPr/>
      </dsp:nvSpPr>
      <dsp:spPr>
        <a:xfrm>
          <a:off x="3544845" y="3565433"/>
          <a:ext cx="255882" cy="91440"/>
        </a:xfrm>
        <a:custGeom>
          <a:avLst/>
          <a:gdLst/>
          <a:ahLst/>
          <a:cxnLst/>
          <a:rect l="0" t="0" r="0" b="0"/>
          <a:pathLst>
            <a:path>
              <a:moveTo>
                <a:pt x="0" y="45720"/>
              </a:moveTo>
              <a:lnTo>
                <a:pt x="255882"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6389" y="3604755"/>
        <a:ext cx="12794" cy="12794"/>
      </dsp:txXfrm>
    </dsp:sp>
    <dsp:sp modelId="{18CF2212-2451-478F-86FB-EABC214793C0}">
      <dsp:nvSpPr>
        <dsp:cNvPr id="0" name=""/>
        <dsp:cNvSpPr/>
      </dsp:nvSpPr>
      <dsp:spPr>
        <a:xfrm>
          <a:off x="3544845" y="3123572"/>
          <a:ext cx="255882" cy="487580"/>
        </a:xfrm>
        <a:custGeom>
          <a:avLst/>
          <a:gdLst/>
          <a:ahLst/>
          <a:cxnLst/>
          <a:rect l="0" t="0" r="0" b="0"/>
          <a:pathLst>
            <a:path>
              <a:moveTo>
                <a:pt x="0" y="487580"/>
              </a:moveTo>
              <a:lnTo>
                <a:pt x="127941" y="487580"/>
              </a:lnTo>
              <a:lnTo>
                <a:pt x="127941" y="0"/>
              </a:lnTo>
              <a:lnTo>
                <a:pt x="255882"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3353596"/>
        <a:ext cx="27532" cy="27532"/>
      </dsp:txXfrm>
    </dsp:sp>
    <dsp:sp modelId="{3F8544CB-4F7E-44D4-8A62-0107B037D142}">
      <dsp:nvSpPr>
        <dsp:cNvPr id="0" name=""/>
        <dsp:cNvSpPr/>
      </dsp:nvSpPr>
      <dsp:spPr>
        <a:xfrm>
          <a:off x="2009552" y="2879782"/>
          <a:ext cx="255882" cy="731370"/>
        </a:xfrm>
        <a:custGeom>
          <a:avLst/>
          <a:gdLst/>
          <a:ahLst/>
          <a:cxnLst/>
          <a:rect l="0" t="0" r="0" b="0"/>
          <a:pathLst>
            <a:path>
              <a:moveTo>
                <a:pt x="0" y="0"/>
              </a:moveTo>
              <a:lnTo>
                <a:pt x="127941" y="0"/>
              </a:lnTo>
              <a:lnTo>
                <a:pt x="127941" y="731370"/>
              </a:lnTo>
              <a:lnTo>
                <a:pt x="255882" y="73137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18122" y="3226096"/>
        <a:ext cx="38742" cy="38742"/>
      </dsp:txXfrm>
    </dsp:sp>
    <dsp:sp modelId="{56E95031-A1B0-46D0-A9A8-08D4DBA37946}">
      <dsp:nvSpPr>
        <dsp:cNvPr id="0" name=""/>
        <dsp:cNvSpPr/>
      </dsp:nvSpPr>
      <dsp:spPr>
        <a:xfrm>
          <a:off x="3544845" y="2148411"/>
          <a:ext cx="255882" cy="487580"/>
        </a:xfrm>
        <a:custGeom>
          <a:avLst/>
          <a:gdLst/>
          <a:ahLst/>
          <a:cxnLst/>
          <a:rect l="0" t="0" r="0" b="0"/>
          <a:pathLst>
            <a:path>
              <a:moveTo>
                <a:pt x="0" y="0"/>
              </a:moveTo>
              <a:lnTo>
                <a:pt x="127941" y="0"/>
              </a:lnTo>
              <a:lnTo>
                <a:pt x="127941" y="487580"/>
              </a:lnTo>
              <a:lnTo>
                <a:pt x="255882" y="48758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2378436"/>
        <a:ext cx="27532" cy="27532"/>
      </dsp:txXfrm>
    </dsp:sp>
    <dsp:sp modelId="{7E4A77CC-3458-441A-A795-F3965C422004}">
      <dsp:nvSpPr>
        <dsp:cNvPr id="0" name=""/>
        <dsp:cNvSpPr/>
      </dsp:nvSpPr>
      <dsp:spPr>
        <a:xfrm>
          <a:off x="3544845" y="2102691"/>
          <a:ext cx="255882" cy="91440"/>
        </a:xfrm>
        <a:custGeom>
          <a:avLst/>
          <a:gdLst/>
          <a:ahLst/>
          <a:cxnLst/>
          <a:rect l="0" t="0" r="0" b="0"/>
          <a:pathLst>
            <a:path>
              <a:moveTo>
                <a:pt x="0" y="45720"/>
              </a:moveTo>
              <a:lnTo>
                <a:pt x="255882"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6389" y="2142014"/>
        <a:ext cx="12794" cy="12794"/>
      </dsp:txXfrm>
    </dsp:sp>
    <dsp:sp modelId="{199F0759-CBC7-4783-8374-D21978C741A3}">
      <dsp:nvSpPr>
        <dsp:cNvPr id="0" name=""/>
        <dsp:cNvSpPr/>
      </dsp:nvSpPr>
      <dsp:spPr>
        <a:xfrm>
          <a:off x="3544845" y="1676508"/>
          <a:ext cx="269367" cy="471903"/>
        </a:xfrm>
        <a:custGeom>
          <a:avLst/>
          <a:gdLst/>
          <a:ahLst/>
          <a:cxnLst/>
          <a:rect l="0" t="0" r="0" b="0"/>
          <a:pathLst>
            <a:path>
              <a:moveTo>
                <a:pt x="0" y="471903"/>
              </a:moveTo>
              <a:lnTo>
                <a:pt x="134683" y="471903"/>
              </a:lnTo>
              <a:lnTo>
                <a:pt x="134683" y="0"/>
              </a:lnTo>
              <a:lnTo>
                <a:pt x="269367"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5944" y="1898875"/>
        <a:ext cx="27168" cy="27168"/>
      </dsp:txXfrm>
    </dsp:sp>
    <dsp:sp modelId="{DE1E5D7E-6D2D-4A6A-A5C9-B1F90697B5E7}">
      <dsp:nvSpPr>
        <dsp:cNvPr id="0" name=""/>
        <dsp:cNvSpPr/>
      </dsp:nvSpPr>
      <dsp:spPr>
        <a:xfrm>
          <a:off x="2009552" y="2148411"/>
          <a:ext cx="255882" cy="731370"/>
        </a:xfrm>
        <a:custGeom>
          <a:avLst/>
          <a:gdLst/>
          <a:ahLst/>
          <a:cxnLst/>
          <a:rect l="0" t="0" r="0" b="0"/>
          <a:pathLst>
            <a:path>
              <a:moveTo>
                <a:pt x="0" y="731370"/>
              </a:moveTo>
              <a:lnTo>
                <a:pt x="127941" y="731370"/>
              </a:lnTo>
              <a:lnTo>
                <a:pt x="127941" y="0"/>
              </a:lnTo>
              <a:lnTo>
                <a:pt x="25588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118122" y="2494726"/>
        <a:ext cx="38742" cy="38742"/>
      </dsp:txXfrm>
    </dsp:sp>
    <dsp:sp modelId="{03D7E229-4C3D-4E38-92AD-AA4B4F0418FB}">
      <dsp:nvSpPr>
        <dsp:cNvPr id="0" name=""/>
        <dsp:cNvSpPr/>
      </dsp:nvSpPr>
      <dsp:spPr>
        <a:xfrm>
          <a:off x="3544845" y="685670"/>
          <a:ext cx="255882" cy="487580"/>
        </a:xfrm>
        <a:custGeom>
          <a:avLst/>
          <a:gdLst/>
          <a:ahLst/>
          <a:cxnLst/>
          <a:rect l="0" t="0" r="0" b="0"/>
          <a:pathLst>
            <a:path>
              <a:moveTo>
                <a:pt x="0" y="0"/>
              </a:moveTo>
              <a:lnTo>
                <a:pt x="127941" y="0"/>
              </a:lnTo>
              <a:lnTo>
                <a:pt x="127941" y="487580"/>
              </a:lnTo>
              <a:lnTo>
                <a:pt x="255882" y="48758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915694"/>
        <a:ext cx="27532" cy="27532"/>
      </dsp:txXfrm>
    </dsp:sp>
    <dsp:sp modelId="{4DA0844E-BA99-4933-AD6A-569248A76B77}">
      <dsp:nvSpPr>
        <dsp:cNvPr id="0" name=""/>
        <dsp:cNvSpPr/>
      </dsp:nvSpPr>
      <dsp:spPr>
        <a:xfrm>
          <a:off x="3544845" y="639950"/>
          <a:ext cx="255882" cy="91440"/>
        </a:xfrm>
        <a:custGeom>
          <a:avLst/>
          <a:gdLst/>
          <a:ahLst/>
          <a:cxnLst/>
          <a:rect l="0" t="0" r="0" b="0"/>
          <a:pathLst>
            <a:path>
              <a:moveTo>
                <a:pt x="0" y="45720"/>
              </a:moveTo>
              <a:lnTo>
                <a:pt x="255882"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66389" y="679273"/>
        <a:ext cx="12794" cy="12794"/>
      </dsp:txXfrm>
    </dsp:sp>
    <dsp:sp modelId="{A36F4B79-87BD-40A6-AF7A-1E5A5C77F2C4}">
      <dsp:nvSpPr>
        <dsp:cNvPr id="0" name=""/>
        <dsp:cNvSpPr/>
      </dsp:nvSpPr>
      <dsp:spPr>
        <a:xfrm>
          <a:off x="3544845" y="198090"/>
          <a:ext cx="255882" cy="487580"/>
        </a:xfrm>
        <a:custGeom>
          <a:avLst/>
          <a:gdLst/>
          <a:ahLst/>
          <a:cxnLst/>
          <a:rect l="0" t="0" r="0" b="0"/>
          <a:pathLst>
            <a:path>
              <a:moveTo>
                <a:pt x="0" y="487580"/>
              </a:moveTo>
              <a:lnTo>
                <a:pt x="127941" y="487580"/>
              </a:lnTo>
              <a:lnTo>
                <a:pt x="127941" y="0"/>
              </a:lnTo>
              <a:lnTo>
                <a:pt x="255882"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9020" y="428114"/>
        <a:ext cx="27532" cy="27532"/>
      </dsp:txXfrm>
    </dsp:sp>
    <dsp:sp modelId="{E0AF7B53-AA1E-4084-BDE4-8191908ADB23}">
      <dsp:nvSpPr>
        <dsp:cNvPr id="0" name=""/>
        <dsp:cNvSpPr/>
      </dsp:nvSpPr>
      <dsp:spPr>
        <a:xfrm>
          <a:off x="2009552" y="685670"/>
          <a:ext cx="255882" cy="2194111"/>
        </a:xfrm>
        <a:custGeom>
          <a:avLst/>
          <a:gdLst/>
          <a:ahLst/>
          <a:cxnLst/>
          <a:rect l="0" t="0" r="0" b="0"/>
          <a:pathLst>
            <a:path>
              <a:moveTo>
                <a:pt x="0" y="2194111"/>
              </a:moveTo>
              <a:lnTo>
                <a:pt x="127941" y="2194111"/>
              </a:lnTo>
              <a:lnTo>
                <a:pt x="127941" y="0"/>
              </a:lnTo>
              <a:lnTo>
                <a:pt x="25588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082268" y="1727502"/>
        <a:ext cx="110449" cy="110449"/>
      </dsp:txXfrm>
    </dsp:sp>
    <dsp:sp modelId="{DDE8222A-F739-4FB4-8DDC-D8597C932144}">
      <dsp:nvSpPr>
        <dsp:cNvPr id="0" name=""/>
        <dsp:cNvSpPr/>
      </dsp:nvSpPr>
      <dsp:spPr>
        <a:xfrm rot="16200000">
          <a:off x="788034" y="2684750"/>
          <a:ext cx="2052969" cy="3900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a:t>Psychosocial Care</a:t>
          </a:r>
        </a:p>
      </dsp:txBody>
      <dsp:txXfrm>
        <a:off x="788034" y="2684750"/>
        <a:ext cx="2052969" cy="390064"/>
      </dsp:txXfrm>
    </dsp:sp>
    <dsp:sp modelId="{C3B15D1A-375D-4377-9ABB-54FB56D67EF8}">
      <dsp:nvSpPr>
        <dsp:cNvPr id="0" name=""/>
        <dsp:cNvSpPr/>
      </dsp:nvSpPr>
      <dsp:spPr>
        <a:xfrm>
          <a:off x="2265434" y="490638"/>
          <a:ext cx="1279410" cy="39006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Communication Skills</a:t>
          </a:r>
        </a:p>
      </dsp:txBody>
      <dsp:txXfrm>
        <a:off x="2265434" y="490638"/>
        <a:ext cx="1279410" cy="390064"/>
      </dsp:txXfrm>
    </dsp:sp>
    <dsp:sp modelId="{37AF70D5-96E6-4BAE-A033-4F375BF85307}">
      <dsp:nvSpPr>
        <dsp:cNvPr id="0" name=""/>
        <dsp:cNvSpPr/>
      </dsp:nvSpPr>
      <dsp:spPr>
        <a:xfrm>
          <a:off x="3800727" y="3058"/>
          <a:ext cx="1279410" cy="390064"/>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Diagnosis</a:t>
          </a:r>
        </a:p>
      </dsp:txBody>
      <dsp:txXfrm>
        <a:off x="3800727" y="3058"/>
        <a:ext cx="1279410" cy="390064"/>
      </dsp:txXfrm>
    </dsp:sp>
    <dsp:sp modelId="{E22D35EB-1644-4C0D-8D3F-FDFBBB80F548}">
      <dsp:nvSpPr>
        <dsp:cNvPr id="0" name=""/>
        <dsp:cNvSpPr/>
      </dsp:nvSpPr>
      <dsp:spPr>
        <a:xfrm>
          <a:off x="3800727" y="490638"/>
          <a:ext cx="1279410" cy="390064"/>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Space to talk</a:t>
          </a:r>
        </a:p>
      </dsp:txBody>
      <dsp:txXfrm>
        <a:off x="3800727" y="490638"/>
        <a:ext cx="1279410" cy="390064"/>
      </dsp:txXfrm>
    </dsp:sp>
    <dsp:sp modelId="{827B8F74-1460-49CB-A37A-A08BC20619B0}">
      <dsp:nvSpPr>
        <dsp:cNvPr id="0" name=""/>
        <dsp:cNvSpPr/>
      </dsp:nvSpPr>
      <dsp:spPr>
        <a:xfrm>
          <a:off x="3800727" y="978219"/>
          <a:ext cx="1279410" cy="390064"/>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Respectful</a:t>
          </a:r>
        </a:p>
      </dsp:txBody>
      <dsp:txXfrm>
        <a:off x="3800727" y="978219"/>
        <a:ext cx="1279410" cy="390064"/>
      </dsp:txXfrm>
    </dsp:sp>
    <dsp:sp modelId="{2840CDC8-E3AE-4F27-B0B5-6AC2F3CE72FF}">
      <dsp:nvSpPr>
        <dsp:cNvPr id="0" name=""/>
        <dsp:cNvSpPr/>
      </dsp:nvSpPr>
      <dsp:spPr>
        <a:xfrm>
          <a:off x="2265434" y="1953379"/>
          <a:ext cx="1279410" cy="390064"/>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Joined-Up Care</a:t>
          </a:r>
        </a:p>
      </dsp:txBody>
      <dsp:txXfrm>
        <a:off x="2265434" y="1953379"/>
        <a:ext cx="1279410" cy="390064"/>
      </dsp:txXfrm>
    </dsp:sp>
    <dsp:sp modelId="{60B6F009-A2F1-4951-B9F4-0DFC9164E9D3}">
      <dsp:nvSpPr>
        <dsp:cNvPr id="0" name=""/>
        <dsp:cNvSpPr/>
      </dsp:nvSpPr>
      <dsp:spPr>
        <a:xfrm>
          <a:off x="3814212" y="1481476"/>
          <a:ext cx="1279410" cy="390064"/>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Signposting</a:t>
          </a:r>
        </a:p>
      </dsp:txBody>
      <dsp:txXfrm>
        <a:off x="3814212" y="1481476"/>
        <a:ext cx="1279410" cy="390064"/>
      </dsp:txXfrm>
    </dsp:sp>
    <dsp:sp modelId="{EAF288AC-0AE0-4A7D-8D09-077890FFED13}">
      <dsp:nvSpPr>
        <dsp:cNvPr id="0" name=""/>
        <dsp:cNvSpPr/>
      </dsp:nvSpPr>
      <dsp:spPr>
        <a:xfrm>
          <a:off x="3800727" y="1953379"/>
          <a:ext cx="1279410" cy="390064"/>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Carers</a:t>
          </a:r>
        </a:p>
      </dsp:txBody>
      <dsp:txXfrm>
        <a:off x="3800727" y="1953379"/>
        <a:ext cx="1279410" cy="390064"/>
      </dsp:txXfrm>
    </dsp:sp>
    <dsp:sp modelId="{4D086732-A686-42D8-812B-FF7837B6063E}">
      <dsp:nvSpPr>
        <dsp:cNvPr id="0" name=""/>
        <dsp:cNvSpPr/>
      </dsp:nvSpPr>
      <dsp:spPr>
        <a:xfrm>
          <a:off x="3800727" y="2440960"/>
          <a:ext cx="1279410" cy="390064"/>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Navigating complex systems</a:t>
          </a:r>
        </a:p>
      </dsp:txBody>
      <dsp:txXfrm>
        <a:off x="3800727" y="2440960"/>
        <a:ext cx="1279410" cy="390064"/>
      </dsp:txXfrm>
    </dsp:sp>
    <dsp:sp modelId="{7F0F3021-B0FD-466A-A9F7-4972AB1B204E}">
      <dsp:nvSpPr>
        <dsp:cNvPr id="0" name=""/>
        <dsp:cNvSpPr/>
      </dsp:nvSpPr>
      <dsp:spPr>
        <a:xfrm>
          <a:off x="2265434" y="3416120"/>
          <a:ext cx="1279410" cy="390064"/>
        </a:xfrm>
        <a:prstGeom prst="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Patient-Centred</a:t>
          </a:r>
        </a:p>
      </dsp:txBody>
      <dsp:txXfrm>
        <a:off x="2265434" y="3416120"/>
        <a:ext cx="1279410" cy="390064"/>
      </dsp:txXfrm>
    </dsp:sp>
    <dsp:sp modelId="{2B78EF41-D5CC-4D50-8D4E-378AAEF8B271}">
      <dsp:nvSpPr>
        <dsp:cNvPr id="0" name=""/>
        <dsp:cNvSpPr/>
      </dsp:nvSpPr>
      <dsp:spPr>
        <a:xfrm>
          <a:off x="3800727" y="2928540"/>
          <a:ext cx="1279410" cy="390064"/>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Accommodating my needs</a:t>
          </a:r>
        </a:p>
      </dsp:txBody>
      <dsp:txXfrm>
        <a:off x="3800727" y="2928540"/>
        <a:ext cx="1279410" cy="390064"/>
      </dsp:txXfrm>
    </dsp:sp>
    <dsp:sp modelId="{6A13BE1C-72E0-4920-B41D-278E729397EB}">
      <dsp:nvSpPr>
        <dsp:cNvPr id="0" name=""/>
        <dsp:cNvSpPr/>
      </dsp:nvSpPr>
      <dsp:spPr>
        <a:xfrm>
          <a:off x="3800727" y="3416120"/>
          <a:ext cx="1279410" cy="390064"/>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Having to fit in with the service</a:t>
          </a:r>
        </a:p>
      </dsp:txBody>
      <dsp:txXfrm>
        <a:off x="3800727" y="3416120"/>
        <a:ext cx="1279410" cy="390064"/>
      </dsp:txXfrm>
    </dsp:sp>
    <dsp:sp modelId="{3A58BA25-FA1D-4274-AC30-F74B1DBE4FD8}">
      <dsp:nvSpPr>
        <dsp:cNvPr id="0" name=""/>
        <dsp:cNvSpPr/>
      </dsp:nvSpPr>
      <dsp:spPr>
        <a:xfrm>
          <a:off x="3800727" y="3903701"/>
          <a:ext cx="1279410" cy="390064"/>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Very poor care experiences</a:t>
          </a:r>
        </a:p>
      </dsp:txBody>
      <dsp:txXfrm>
        <a:off x="3800727" y="3903701"/>
        <a:ext cx="1279410" cy="390064"/>
      </dsp:txXfrm>
    </dsp:sp>
    <dsp:sp modelId="{B8A3C535-8F11-4B52-8D3F-FB7A9E7085B0}">
      <dsp:nvSpPr>
        <dsp:cNvPr id="0" name=""/>
        <dsp:cNvSpPr/>
      </dsp:nvSpPr>
      <dsp:spPr>
        <a:xfrm>
          <a:off x="2265434" y="4878861"/>
          <a:ext cx="1279410" cy="390064"/>
        </a:xfrm>
        <a:prstGeom prst="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Support</a:t>
          </a:r>
        </a:p>
      </dsp:txBody>
      <dsp:txXfrm>
        <a:off x="2265434" y="4878861"/>
        <a:ext cx="1279410" cy="390064"/>
      </dsp:txXfrm>
    </dsp:sp>
    <dsp:sp modelId="{2C36DDD1-7797-4CB2-A3AA-DFE07B9AFA24}">
      <dsp:nvSpPr>
        <dsp:cNvPr id="0" name=""/>
        <dsp:cNvSpPr/>
      </dsp:nvSpPr>
      <dsp:spPr>
        <a:xfrm>
          <a:off x="3800727" y="4391281"/>
          <a:ext cx="1279410" cy="390064"/>
        </a:xfrm>
        <a:prstGeom prst="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Helpful support</a:t>
          </a:r>
        </a:p>
      </dsp:txBody>
      <dsp:txXfrm>
        <a:off x="3800727" y="4391281"/>
        <a:ext cx="1279410" cy="390064"/>
      </dsp:txXfrm>
    </dsp:sp>
    <dsp:sp modelId="{B9A11A61-7DBF-4C8F-AB1C-F51F4FC5A475}">
      <dsp:nvSpPr>
        <dsp:cNvPr id="0" name=""/>
        <dsp:cNvSpPr/>
      </dsp:nvSpPr>
      <dsp:spPr>
        <a:xfrm>
          <a:off x="3800727" y="4878861"/>
          <a:ext cx="1279410" cy="390064"/>
        </a:xfrm>
        <a:prstGeom prst="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Gaps in support</a:t>
          </a:r>
        </a:p>
      </dsp:txBody>
      <dsp:txXfrm>
        <a:off x="3800727" y="4878861"/>
        <a:ext cx="1279410" cy="390064"/>
      </dsp:txXfrm>
    </dsp:sp>
    <dsp:sp modelId="{6D89D554-2486-47A8-992F-57CBB807B53F}">
      <dsp:nvSpPr>
        <dsp:cNvPr id="0" name=""/>
        <dsp:cNvSpPr/>
      </dsp:nvSpPr>
      <dsp:spPr>
        <a:xfrm>
          <a:off x="3800727" y="5366442"/>
          <a:ext cx="1279410" cy="390064"/>
        </a:xfrm>
        <a:prstGeom prst="rect">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Variable experiences of support</a:t>
          </a:r>
        </a:p>
      </dsp:txBody>
      <dsp:txXfrm>
        <a:off x="3800727" y="5366442"/>
        <a:ext cx="1279410" cy="39006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2C441-5732-45E3-B356-328A352CBDDB}"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9BC40-7282-48E3-A92A-8ED7566AB035}" type="slidenum">
              <a:rPr lang="en-GB" smtClean="0"/>
              <a:t>‹#›</a:t>
            </a:fld>
            <a:endParaRPr lang="en-GB"/>
          </a:p>
        </p:txBody>
      </p:sp>
    </p:spTree>
    <p:extLst>
      <p:ext uri="{BB962C8B-B14F-4D97-AF65-F5344CB8AC3E}">
        <p14:creationId xmlns:p14="http://schemas.microsoft.com/office/powerpoint/2010/main" val="68951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Response to perceived threat – to escape the threat or do something to remove the threat</a:t>
            </a:r>
          </a:p>
          <a:p>
            <a:r>
              <a:rPr lang="en-GB" dirty="0"/>
              <a:t>Difficult when it’s a response to non-immediate or imagined threat and impacts on day to day functioning</a:t>
            </a:r>
          </a:p>
          <a:p>
            <a:r>
              <a:rPr lang="en-GB" dirty="0"/>
              <a:t>Serenity prayer</a:t>
            </a:r>
          </a:p>
          <a:p>
            <a:endParaRPr lang="en-GB" dirty="0"/>
          </a:p>
        </p:txBody>
      </p:sp>
      <p:sp>
        <p:nvSpPr>
          <p:cNvPr id="4" name="Slide Number Placeholder 3"/>
          <p:cNvSpPr>
            <a:spLocks noGrp="1"/>
          </p:cNvSpPr>
          <p:nvPr>
            <p:ph type="sldNum" sz="quarter" idx="5"/>
          </p:nvPr>
        </p:nvSpPr>
        <p:spPr/>
        <p:txBody>
          <a:bodyPr/>
          <a:lstStyle/>
          <a:p>
            <a:fld id="{2039BC40-7282-48E3-A92A-8ED7566AB035}" type="slidenum">
              <a:rPr lang="en-GB" smtClean="0"/>
              <a:t>13</a:t>
            </a:fld>
            <a:endParaRPr lang="en-GB"/>
          </a:p>
        </p:txBody>
      </p:sp>
    </p:spTree>
    <p:extLst>
      <p:ext uri="{BB962C8B-B14F-4D97-AF65-F5344CB8AC3E}">
        <p14:creationId xmlns:p14="http://schemas.microsoft.com/office/powerpoint/2010/main" val="245767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B889672-E309-4F81-9713-B9724A5BBDC6}" type="datetimeFigureOut">
              <a:rPr lang="en-GB" smtClean="0"/>
              <a:t>29/04/2025</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52C0242D-7626-4EBC-9C1F-095B0FACE840}"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584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889672-E309-4F81-9713-B9724A5BBDC6}"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C0242D-7626-4EBC-9C1F-095B0FACE840}"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470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889672-E309-4F81-9713-B9724A5BBDC6}"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C0242D-7626-4EBC-9C1F-095B0FACE840}"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61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889672-E309-4F81-9713-B9724A5BBDC6}"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C0242D-7626-4EBC-9C1F-095B0FACE840}"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155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889672-E309-4F81-9713-B9724A5BBDC6}" type="datetimeFigureOut">
              <a:rPr lang="en-GB" smtClean="0"/>
              <a:t>29/04/2025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C0242D-7626-4EBC-9C1F-095B0FACE840}"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938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B889672-E309-4F81-9713-B9724A5BBDC6}" type="datetimeFigureOut">
              <a:rPr lang="en-GB" smtClean="0"/>
              <a:t>29/04/2025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C0242D-7626-4EBC-9C1F-095B0FACE840}"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530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B889672-E309-4F81-9713-B9724A5BBDC6}" type="datetimeFigureOut">
              <a:rPr lang="en-GB" smtClean="0"/>
              <a:t>29/04/2025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C0242D-7626-4EBC-9C1F-095B0FACE840}"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460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B889672-E309-4F81-9713-B9724A5BBDC6}" type="datetimeFigureOut">
              <a:rPr lang="en-GB" smtClean="0"/>
              <a:t>29/04/2025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C0242D-7626-4EBC-9C1F-095B0FACE840}"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640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89672-E309-4F81-9713-B9724A5BBDC6}" type="datetimeFigureOut">
              <a:rPr lang="en-GB" smtClean="0"/>
              <a:t>29/04/2025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C0242D-7626-4EBC-9C1F-095B0FACE840}" type="slidenum">
              <a:rPr lang="en-GB" smtClean="0"/>
              <a:t>‹#›</a:t>
            </a:fld>
            <a:endParaRPr lang="en-GB"/>
          </a:p>
        </p:txBody>
      </p:sp>
    </p:spTree>
    <p:extLst>
      <p:ext uri="{BB962C8B-B14F-4D97-AF65-F5344CB8AC3E}">
        <p14:creationId xmlns:p14="http://schemas.microsoft.com/office/powerpoint/2010/main" val="14648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889672-E309-4F81-9713-B9724A5BBDC6}" type="datetimeFigureOut">
              <a:rPr lang="en-GB" smtClean="0"/>
              <a:t>29/04/2025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C0242D-7626-4EBC-9C1F-095B0FACE840}"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820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B889672-E309-4F81-9713-B9724A5BBDC6}" type="datetimeFigureOut">
              <a:rPr lang="en-GB" smtClean="0"/>
              <a:t>29/04/2025</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52C0242D-7626-4EBC-9C1F-095B0FACE840}"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734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B889672-E309-4F81-9713-B9724A5BBDC6}" type="datetimeFigureOut">
              <a:rPr lang="en-GB" smtClean="0"/>
              <a:t>29/04/2025</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2C0242D-7626-4EBC-9C1F-095B0FACE840}"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00985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CE89-CDA4-4CBE-8F88-9879697644C0}"/>
              </a:ext>
            </a:extLst>
          </p:cNvPr>
          <p:cNvSpPr>
            <a:spLocks noGrp="1"/>
          </p:cNvSpPr>
          <p:nvPr>
            <p:ph type="ctrTitle"/>
          </p:nvPr>
        </p:nvSpPr>
        <p:spPr/>
        <p:txBody>
          <a:bodyPr>
            <a:normAutofit fontScale="90000"/>
          </a:bodyPr>
          <a:lstStyle/>
          <a:p>
            <a:r>
              <a:rPr lang="en-GB" cap="none" dirty="0">
                <a:latin typeface="+mn-lt"/>
              </a:rPr>
              <a:t>Part 1: Feedback</a:t>
            </a:r>
            <a:br>
              <a:rPr lang="en-GB" cap="none" dirty="0">
                <a:latin typeface="+mn-lt"/>
              </a:rPr>
            </a:br>
            <a:r>
              <a:rPr lang="en-GB" cap="none" dirty="0">
                <a:latin typeface="+mn-lt"/>
              </a:rPr>
              <a:t>Part 2: Helping The Helpers</a:t>
            </a:r>
          </a:p>
        </p:txBody>
      </p:sp>
      <p:sp>
        <p:nvSpPr>
          <p:cNvPr id="3" name="Subtitle 2">
            <a:extLst>
              <a:ext uri="{FF2B5EF4-FFF2-40B4-BE49-F238E27FC236}">
                <a16:creationId xmlns:a16="http://schemas.microsoft.com/office/drawing/2014/main" id="{D42C4F21-AEFA-4905-BC7D-80BD1CB7DD3C}"/>
              </a:ext>
            </a:extLst>
          </p:cNvPr>
          <p:cNvSpPr>
            <a:spLocks noGrp="1"/>
          </p:cNvSpPr>
          <p:nvPr>
            <p:ph type="subTitle" idx="1"/>
          </p:nvPr>
        </p:nvSpPr>
        <p:spPr/>
        <p:txBody>
          <a:bodyPr>
            <a:normAutofit/>
          </a:bodyPr>
          <a:lstStyle/>
          <a:p>
            <a:r>
              <a:rPr lang="en-GB" cap="none" dirty="0"/>
              <a:t>Dr Merry Hill, Consultant Clinical Psychologist</a:t>
            </a:r>
          </a:p>
          <a:p>
            <a:r>
              <a:rPr lang="en-GB" cap="none" dirty="0"/>
              <a:t>Leeds Teaching Hospitals NHs Trust</a:t>
            </a:r>
          </a:p>
        </p:txBody>
      </p:sp>
    </p:spTree>
    <p:extLst>
      <p:ext uri="{BB962C8B-B14F-4D97-AF65-F5344CB8AC3E}">
        <p14:creationId xmlns:p14="http://schemas.microsoft.com/office/powerpoint/2010/main" val="61515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169F0B-8FD2-452A-A6A0-64F0C8C51398}"/>
              </a:ext>
            </a:extLst>
          </p:cNvPr>
          <p:cNvSpPr>
            <a:spLocks noGrp="1"/>
          </p:cNvSpPr>
          <p:nvPr>
            <p:ph type="ctrTitle"/>
          </p:nvPr>
        </p:nvSpPr>
        <p:spPr/>
        <p:txBody>
          <a:bodyPr/>
          <a:lstStyle/>
          <a:p>
            <a:r>
              <a:rPr lang="en-GB" cap="none" dirty="0"/>
              <a:t>Helping The Helpers</a:t>
            </a:r>
            <a:endParaRPr lang="en-GB" dirty="0"/>
          </a:p>
        </p:txBody>
      </p:sp>
      <p:sp>
        <p:nvSpPr>
          <p:cNvPr id="5" name="Subtitle 4">
            <a:extLst>
              <a:ext uri="{FF2B5EF4-FFF2-40B4-BE49-F238E27FC236}">
                <a16:creationId xmlns:a16="http://schemas.microsoft.com/office/drawing/2014/main" id="{FCF7A48B-983C-45FD-983E-9FE55DF180CF}"/>
              </a:ext>
            </a:extLst>
          </p:cNvPr>
          <p:cNvSpPr>
            <a:spLocks noGrp="1"/>
          </p:cNvSpPr>
          <p:nvPr>
            <p:ph type="subTitle" idx="1"/>
          </p:nvPr>
        </p:nvSpPr>
        <p:spPr/>
        <p:txBody>
          <a:bodyPr/>
          <a:lstStyle/>
          <a:p>
            <a:r>
              <a:rPr lang="en-GB" dirty="0"/>
              <a:t>Part 2</a:t>
            </a:r>
          </a:p>
        </p:txBody>
      </p:sp>
    </p:spTree>
    <p:extLst>
      <p:ext uri="{BB962C8B-B14F-4D97-AF65-F5344CB8AC3E}">
        <p14:creationId xmlns:p14="http://schemas.microsoft.com/office/powerpoint/2010/main" val="196139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1200-9946-4946-A39C-792B7B60A48D}"/>
              </a:ext>
            </a:extLst>
          </p:cNvPr>
          <p:cNvSpPr>
            <a:spLocks noGrp="1"/>
          </p:cNvSpPr>
          <p:nvPr>
            <p:ph type="title"/>
          </p:nvPr>
        </p:nvSpPr>
        <p:spPr/>
        <p:txBody>
          <a:bodyPr/>
          <a:lstStyle/>
          <a:p>
            <a:r>
              <a:rPr lang="en-GB" cap="none" dirty="0"/>
              <a:t>Aims – please put in the chat what you want help with</a:t>
            </a:r>
            <a:endParaRPr lang="en-GB" dirty="0"/>
          </a:p>
        </p:txBody>
      </p:sp>
      <p:sp>
        <p:nvSpPr>
          <p:cNvPr id="3" name="Content Placeholder 2">
            <a:extLst>
              <a:ext uri="{FF2B5EF4-FFF2-40B4-BE49-F238E27FC236}">
                <a16:creationId xmlns:a16="http://schemas.microsoft.com/office/drawing/2014/main" id="{96EBE0DB-137F-49C2-9896-4526FDE22C70}"/>
              </a:ext>
            </a:extLst>
          </p:cNvPr>
          <p:cNvSpPr>
            <a:spLocks noGrp="1"/>
          </p:cNvSpPr>
          <p:nvPr>
            <p:ph idx="1"/>
          </p:nvPr>
        </p:nvSpPr>
        <p:spPr/>
        <p:txBody>
          <a:bodyPr/>
          <a:lstStyle/>
          <a:p>
            <a:r>
              <a:rPr lang="en-GB" dirty="0"/>
              <a:t>How cancer impacts emotionally</a:t>
            </a:r>
          </a:p>
          <a:p>
            <a:r>
              <a:rPr lang="en-GB" dirty="0"/>
              <a:t>What helps?</a:t>
            </a:r>
          </a:p>
          <a:p>
            <a:r>
              <a:rPr lang="en-GB" dirty="0"/>
              <a:t>Listening and responding to concerns</a:t>
            </a:r>
          </a:p>
          <a:p>
            <a:r>
              <a:rPr lang="en-GB" dirty="0"/>
              <a:t>Looking after yourselves</a:t>
            </a:r>
          </a:p>
          <a:p>
            <a:endParaRPr lang="en-GB" dirty="0"/>
          </a:p>
        </p:txBody>
      </p:sp>
    </p:spTree>
    <p:extLst>
      <p:ext uri="{BB962C8B-B14F-4D97-AF65-F5344CB8AC3E}">
        <p14:creationId xmlns:p14="http://schemas.microsoft.com/office/powerpoint/2010/main" val="17444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745B-E963-416E-9FB2-30EA7674591D}"/>
              </a:ext>
            </a:extLst>
          </p:cNvPr>
          <p:cNvSpPr>
            <a:spLocks noGrp="1"/>
          </p:cNvSpPr>
          <p:nvPr>
            <p:ph type="title"/>
          </p:nvPr>
        </p:nvSpPr>
        <p:spPr/>
        <p:txBody>
          <a:bodyPr/>
          <a:lstStyle/>
          <a:p>
            <a:r>
              <a:rPr lang="en-GB" cap="none" dirty="0"/>
              <a:t>How Cancer Impacts Emotionally</a:t>
            </a:r>
            <a:endParaRPr lang="en-GB" dirty="0"/>
          </a:p>
        </p:txBody>
      </p:sp>
      <p:sp>
        <p:nvSpPr>
          <p:cNvPr id="3" name="Content Placeholder 2">
            <a:extLst>
              <a:ext uri="{FF2B5EF4-FFF2-40B4-BE49-F238E27FC236}">
                <a16:creationId xmlns:a16="http://schemas.microsoft.com/office/drawing/2014/main" id="{97EAA2E7-A158-48D8-8561-8D4F135B97BC}"/>
              </a:ext>
            </a:extLst>
          </p:cNvPr>
          <p:cNvSpPr>
            <a:spLocks noGrp="1"/>
          </p:cNvSpPr>
          <p:nvPr>
            <p:ph idx="1"/>
          </p:nvPr>
        </p:nvSpPr>
        <p:spPr/>
        <p:txBody>
          <a:bodyPr>
            <a:normAutofit/>
          </a:bodyPr>
          <a:lstStyle/>
          <a:p>
            <a:r>
              <a:rPr lang="en-GB" dirty="0"/>
              <a:t>Physical – coping with pain, fatigue, side effects. </a:t>
            </a:r>
          </a:p>
          <a:p>
            <a:r>
              <a:rPr lang="en-GB" dirty="0"/>
              <a:t>Thoughts and feelings – loss and grief, anger and fear, anxiety, issues around survivorship, trauma, treatment decisions </a:t>
            </a:r>
          </a:p>
          <a:p>
            <a:r>
              <a:rPr lang="en-GB" dirty="0"/>
              <a:t>Identity – family role, career, sexuality, spirituality, body image, self-esteem</a:t>
            </a:r>
          </a:p>
          <a:p>
            <a:r>
              <a:rPr lang="en-GB" dirty="0"/>
              <a:t>Threats and losses</a:t>
            </a:r>
          </a:p>
          <a:p>
            <a:pPr lvl="1"/>
            <a:r>
              <a:rPr lang="en-GB" dirty="0"/>
              <a:t>sense of safety and security </a:t>
            </a:r>
          </a:p>
          <a:p>
            <a:pPr lvl="1"/>
            <a:r>
              <a:rPr lang="en-GB" dirty="0" err="1"/>
              <a:t>eg.</a:t>
            </a:r>
            <a:r>
              <a:rPr lang="en-GB" dirty="0"/>
              <a:t> Finance, social contact, certainty, body, health, life, ability/disability</a:t>
            </a:r>
          </a:p>
        </p:txBody>
      </p:sp>
    </p:spTree>
    <p:extLst>
      <p:ext uri="{BB962C8B-B14F-4D97-AF65-F5344CB8AC3E}">
        <p14:creationId xmlns:p14="http://schemas.microsoft.com/office/powerpoint/2010/main" val="51518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1517-054D-4500-BC4C-E7D5634227F0}"/>
              </a:ext>
            </a:extLst>
          </p:cNvPr>
          <p:cNvSpPr>
            <a:spLocks noGrp="1"/>
          </p:cNvSpPr>
          <p:nvPr>
            <p:ph type="title"/>
          </p:nvPr>
        </p:nvSpPr>
        <p:spPr>
          <a:xfrm>
            <a:off x="1451579" y="804520"/>
            <a:ext cx="5585325" cy="931515"/>
          </a:xfrm>
        </p:spPr>
        <p:txBody>
          <a:bodyPr/>
          <a:lstStyle/>
          <a:p>
            <a:r>
              <a:rPr lang="en-GB" dirty="0"/>
              <a:t>Signs of anxiety</a:t>
            </a:r>
          </a:p>
        </p:txBody>
      </p:sp>
      <p:sp>
        <p:nvSpPr>
          <p:cNvPr id="3" name="Content Placeholder 2">
            <a:extLst>
              <a:ext uri="{FF2B5EF4-FFF2-40B4-BE49-F238E27FC236}">
                <a16:creationId xmlns:a16="http://schemas.microsoft.com/office/drawing/2014/main" id="{C378D6F1-EABE-4491-B318-A8C1876E7DF6}"/>
              </a:ext>
            </a:extLst>
          </p:cNvPr>
          <p:cNvSpPr>
            <a:spLocks noGrp="1"/>
          </p:cNvSpPr>
          <p:nvPr>
            <p:ph idx="1"/>
          </p:nvPr>
        </p:nvSpPr>
        <p:spPr>
          <a:xfrm>
            <a:off x="1451579" y="2015732"/>
            <a:ext cx="9839273" cy="3921242"/>
          </a:xfrm>
        </p:spPr>
        <p:txBody>
          <a:bodyPr>
            <a:normAutofit fontScale="77500" lnSpcReduction="20000"/>
          </a:bodyPr>
          <a:lstStyle/>
          <a:p>
            <a:r>
              <a:rPr lang="en-GB" dirty="0"/>
              <a:t>Acute</a:t>
            </a:r>
          </a:p>
          <a:p>
            <a:pPr lvl="1"/>
            <a:r>
              <a:rPr lang="en-GB" dirty="0"/>
              <a:t>Feelings of panic or fear</a:t>
            </a:r>
          </a:p>
          <a:p>
            <a:pPr lvl="1"/>
            <a:r>
              <a:rPr lang="en-GB" dirty="0"/>
              <a:t>Restlessness or rushing</a:t>
            </a:r>
          </a:p>
          <a:p>
            <a:pPr lvl="1"/>
            <a:r>
              <a:rPr lang="en-GB" dirty="0"/>
              <a:t>Excessive worry</a:t>
            </a:r>
          </a:p>
          <a:p>
            <a:pPr lvl="1"/>
            <a:r>
              <a:rPr lang="en-GB" dirty="0"/>
              <a:t>Avoidance</a:t>
            </a:r>
          </a:p>
          <a:p>
            <a:pPr lvl="1"/>
            <a:r>
              <a:rPr lang="en-GB" dirty="0"/>
              <a:t>Sleep</a:t>
            </a:r>
          </a:p>
          <a:p>
            <a:pPr lvl="1"/>
            <a:r>
              <a:rPr lang="en-GB" dirty="0"/>
              <a:t>Concentration</a:t>
            </a:r>
          </a:p>
          <a:p>
            <a:pPr lvl="1"/>
            <a:r>
              <a:rPr lang="en-GB" dirty="0"/>
              <a:t>Irritability or short-tempered</a:t>
            </a:r>
          </a:p>
          <a:p>
            <a:r>
              <a:rPr lang="en-GB" dirty="0"/>
              <a:t>Chronic</a:t>
            </a:r>
          </a:p>
          <a:p>
            <a:pPr lvl="1"/>
            <a:r>
              <a:rPr lang="en-GB" dirty="0"/>
              <a:t>Tiredness</a:t>
            </a:r>
          </a:p>
          <a:p>
            <a:pPr lvl="1"/>
            <a:r>
              <a:rPr lang="en-GB" dirty="0"/>
              <a:t>Longer term impact of avoidance</a:t>
            </a:r>
          </a:p>
          <a:p>
            <a:pPr lvl="1"/>
            <a:r>
              <a:rPr lang="en-GB" dirty="0"/>
              <a:t>Difficulties processing and remembering information</a:t>
            </a:r>
          </a:p>
          <a:p>
            <a:pPr lvl="1"/>
            <a:r>
              <a:rPr lang="en-GB" dirty="0"/>
              <a:t>Social impact</a:t>
            </a:r>
          </a:p>
          <a:p>
            <a:pPr lvl="1"/>
            <a:endParaRPr lang="en-GB" dirty="0"/>
          </a:p>
        </p:txBody>
      </p:sp>
      <p:pic>
        <p:nvPicPr>
          <p:cNvPr id="4" name="Content Placeholder 4">
            <a:extLst>
              <a:ext uri="{FF2B5EF4-FFF2-40B4-BE49-F238E27FC236}">
                <a16:creationId xmlns:a16="http://schemas.microsoft.com/office/drawing/2014/main" id="{5697AE5E-B1DB-48BC-A628-B5113F24D7A0}"/>
              </a:ext>
            </a:extLst>
          </p:cNvPr>
          <p:cNvPicPr>
            <a:picLocks noChangeAspect="1"/>
          </p:cNvPicPr>
          <p:nvPr/>
        </p:nvPicPr>
        <p:blipFill>
          <a:blip r:embed="rId3"/>
          <a:stretch>
            <a:fillRect/>
          </a:stretch>
        </p:blipFill>
        <p:spPr>
          <a:xfrm>
            <a:off x="7384192" y="35124"/>
            <a:ext cx="3670662" cy="6018357"/>
          </a:xfrm>
          <a:prstGeom prst="rect">
            <a:avLst/>
          </a:prstGeom>
        </p:spPr>
      </p:pic>
    </p:spTree>
    <p:extLst>
      <p:ext uri="{BB962C8B-B14F-4D97-AF65-F5344CB8AC3E}">
        <p14:creationId xmlns:p14="http://schemas.microsoft.com/office/powerpoint/2010/main" val="2497452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50FA-8D17-4D64-A010-BDDE96A95930}"/>
              </a:ext>
            </a:extLst>
          </p:cNvPr>
          <p:cNvSpPr>
            <a:spLocks noGrp="1"/>
          </p:cNvSpPr>
          <p:nvPr>
            <p:ph type="title"/>
          </p:nvPr>
        </p:nvSpPr>
        <p:spPr/>
        <p:txBody>
          <a:bodyPr/>
          <a:lstStyle/>
          <a:p>
            <a:r>
              <a:rPr lang="en-GB" cap="none" dirty="0"/>
              <a:t>Low Mood And Depression</a:t>
            </a:r>
          </a:p>
        </p:txBody>
      </p:sp>
      <p:sp>
        <p:nvSpPr>
          <p:cNvPr id="3" name="Content Placeholder 2">
            <a:extLst>
              <a:ext uri="{FF2B5EF4-FFF2-40B4-BE49-F238E27FC236}">
                <a16:creationId xmlns:a16="http://schemas.microsoft.com/office/drawing/2014/main" id="{81E47D22-CAE2-415B-9483-5D1EFA9D9205}"/>
              </a:ext>
            </a:extLst>
          </p:cNvPr>
          <p:cNvSpPr>
            <a:spLocks noGrp="1"/>
          </p:cNvSpPr>
          <p:nvPr>
            <p:ph idx="1"/>
          </p:nvPr>
        </p:nvSpPr>
        <p:spPr/>
        <p:txBody>
          <a:bodyPr>
            <a:normAutofit/>
          </a:bodyPr>
          <a:lstStyle/>
          <a:p>
            <a:r>
              <a:rPr lang="en-GB" dirty="0"/>
              <a:t>Feeling low, guilty, hopeless and helpless</a:t>
            </a:r>
          </a:p>
          <a:p>
            <a:r>
              <a:rPr lang="en-GB" dirty="0"/>
              <a:t>Appetite impact</a:t>
            </a:r>
          </a:p>
          <a:p>
            <a:r>
              <a:rPr lang="en-GB" dirty="0"/>
              <a:t>Sleep</a:t>
            </a:r>
          </a:p>
          <a:p>
            <a:r>
              <a:rPr lang="en-GB" dirty="0"/>
              <a:t>Loss of interest, enjoyment and motivation and energy</a:t>
            </a:r>
          </a:p>
          <a:p>
            <a:r>
              <a:rPr lang="en-GB" dirty="0"/>
              <a:t>Loss of concentration</a:t>
            </a:r>
          </a:p>
          <a:p>
            <a:r>
              <a:rPr lang="en-GB" dirty="0"/>
              <a:t>More pain and fatigue</a:t>
            </a:r>
          </a:p>
          <a:p>
            <a:r>
              <a:rPr lang="en-GB" dirty="0"/>
              <a:t>Chronic impact of cycle of negative thinking</a:t>
            </a:r>
          </a:p>
          <a:p>
            <a:endParaRPr lang="en-GB" dirty="0"/>
          </a:p>
        </p:txBody>
      </p:sp>
      <p:pic>
        <p:nvPicPr>
          <p:cNvPr id="4" name="Picture 2">
            <a:extLst>
              <a:ext uri="{FF2B5EF4-FFF2-40B4-BE49-F238E27FC236}">
                <a16:creationId xmlns:a16="http://schemas.microsoft.com/office/drawing/2014/main" id="{8F2D4CA6-B3C5-431F-889B-99BF99BDDB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68904" y="2733848"/>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4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3066-5A26-4434-9BEA-3A5685D9B935}"/>
              </a:ext>
            </a:extLst>
          </p:cNvPr>
          <p:cNvSpPr>
            <a:spLocks noGrp="1"/>
          </p:cNvSpPr>
          <p:nvPr>
            <p:ph type="title"/>
          </p:nvPr>
        </p:nvSpPr>
        <p:spPr/>
        <p:txBody>
          <a:bodyPr/>
          <a:lstStyle/>
          <a:p>
            <a:r>
              <a:rPr lang="en-GB" cap="none" dirty="0"/>
              <a:t>What Helps?</a:t>
            </a:r>
          </a:p>
        </p:txBody>
      </p:sp>
      <p:sp>
        <p:nvSpPr>
          <p:cNvPr id="3" name="Content Placeholder 2">
            <a:extLst>
              <a:ext uri="{FF2B5EF4-FFF2-40B4-BE49-F238E27FC236}">
                <a16:creationId xmlns:a16="http://schemas.microsoft.com/office/drawing/2014/main" id="{B3C7EA4F-72E9-46C5-9351-4714D88F9215}"/>
              </a:ext>
            </a:extLst>
          </p:cNvPr>
          <p:cNvSpPr>
            <a:spLocks noGrp="1"/>
          </p:cNvSpPr>
          <p:nvPr>
            <p:ph idx="1"/>
          </p:nvPr>
        </p:nvSpPr>
        <p:spPr>
          <a:xfrm>
            <a:off x="1451580" y="2015732"/>
            <a:ext cx="5293778" cy="3669451"/>
          </a:xfrm>
        </p:spPr>
        <p:txBody>
          <a:bodyPr>
            <a:normAutofit lnSpcReduction="10000"/>
          </a:bodyPr>
          <a:lstStyle/>
          <a:p>
            <a:r>
              <a:rPr lang="en-GB" dirty="0"/>
              <a:t>Talking</a:t>
            </a:r>
          </a:p>
          <a:p>
            <a:pPr lvl="1"/>
            <a:r>
              <a:rPr lang="en-GB" dirty="0"/>
              <a:t>Make sense of jumbled emotions and thoughts</a:t>
            </a:r>
          </a:p>
          <a:p>
            <a:pPr lvl="1"/>
            <a:r>
              <a:rPr lang="en-GB" dirty="0"/>
              <a:t>Saying things “out loud”</a:t>
            </a:r>
          </a:p>
          <a:p>
            <a:pPr lvl="1"/>
            <a:r>
              <a:rPr lang="en-GB" dirty="0"/>
              <a:t>Validating emotions – not just crazy</a:t>
            </a:r>
          </a:p>
          <a:p>
            <a:r>
              <a:rPr lang="en-GB" dirty="0"/>
              <a:t>Evidence for this, we lay down new meanings and the emotional expression facilitates problem solving</a:t>
            </a:r>
          </a:p>
          <a:p>
            <a:r>
              <a:rPr lang="en-GB" dirty="0"/>
              <a:t>We underestimate how helpful this is all the time</a:t>
            </a:r>
          </a:p>
        </p:txBody>
      </p:sp>
      <p:pic>
        <p:nvPicPr>
          <p:cNvPr id="6" name="Picture 5">
            <a:extLst>
              <a:ext uri="{FF2B5EF4-FFF2-40B4-BE49-F238E27FC236}">
                <a16:creationId xmlns:a16="http://schemas.microsoft.com/office/drawing/2014/main" id="{09EABED5-BD49-4EB2-9A75-A5B9EB8712C4}"/>
              </a:ext>
            </a:extLst>
          </p:cNvPr>
          <p:cNvPicPr>
            <a:picLocks noChangeAspect="1"/>
          </p:cNvPicPr>
          <p:nvPr/>
        </p:nvPicPr>
        <p:blipFill>
          <a:blip r:embed="rId2"/>
          <a:stretch>
            <a:fillRect/>
          </a:stretch>
        </p:blipFill>
        <p:spPr>
          <a:xfrm>
            <a:off x="6949579" y="2008480"/>
            <a:ext cx="4105275" cy="3514725"/>
          </a:xfrm>
          <a:prstGeom prst="rect">
            <a:avLst/>
          </a:prstGeom>
        </p:spPr>
      </p:pic>
    </p:spTree>
    <p:extLst>
      <p:ext uri="{BB962C8B-B14F-4D97-AF65-F5344CB8AC3E}">
        <p14:creationId xmlns:p14="http://schemas.microsoft.com/office/powerpoint/2010/main" val="398335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3143-A9D7-4C75-A69C-06B353A784CA}"/>
              </a:ext>
            </a:extLst>
          </p:cNvPr>
          <p:cNvSpPr>
            <a:spLocks noGrp="1"/>
          </p:cNvSpPr>
          <p:nvPr>
            <p:ph type="title"/>
          </p:nvPr>
        </p:nvSpPr>
        <p:spPr/>
        <p:txBody>
          <a:bodyPr/>
          <a:lstStyle/>
          <a:p>
            <a:r>
              <a:rPr lang="en-GB" cap="none" dirty="0"/>
              <a:t>Listening And Responding To Concerns</a:t>
            </a:r>
            <a:endParaRPr lang="en-GB" dirty="0"/>
          </a:p>
        </p:txBody>
      </p:sp>
      <p:sp>
        <p:nvSpPr>
          <p:cNvPr id="4" name="Text Placeholder 3">
            <a:extLst>
              <a:ext uri="{FF2B5EF4-FFF2-40B4-BE49-F238E27FC236}">
                <a16:creationId xmlns:a16="http://schemas.microsoft.com/office/drawing/2014/main" id="{6A11CF1D-BC53-45BD-A996-30C0DE1DD2AA}"/>
              </a:ext>
            </a:extLst>
          </p:cNvPr>
          <p:cNvSpPr>
            <a:spLocks noGrp="1"/>
          </p:cNvSpPr>
          <p:nvPr>
            <p:ph type="body" idx="1"/>
          </p:nvPr>
        </p:nvSpPr>
        <p:spPr/>
        <p:txBody>
          <a:bodyPr/>
          <a:lstStyle/>
          <a:p>
            <a:r>
              <a:rPr lang="en-GB" cap="none" dirty="0"/>
              <a:t>Techniques</a:t>
            </a:r>
            <a:endParaRPr lang="en-GB" dirty="0"/>
          </a:p>
        </p:txBody>
      </p:sp>
      <p:sp>
        <p:nvSpPr>
          <p:cNvPr id="3" name="Content Placeholder 2">
            <a:extLst>
              <a:ext uri="{FF2B5EF4-FFF2-40B4-BE49-F238E27FC236}">
                <a16:creationId xmlns:a16="http://schemas.microsoft.com/office/drawing/2014/main" id="{1F0B2DA3-0E34-4724-8BD9-3401DD1C6BE8}"/>
              </a:ext>
            </a:extLst>
          </p:cNvPr>
          <p:cNvSpPr>
            <a:spLocks noGrp="1"/>
          </p:cNvSpPr>
          <p:nvPr>
            <p:ph sz="half" idx="2"/>
          </p:nvPr>
        </p:nvSpPr>
        <p:spPr/>
        <p:txBody>
          <a:bodyPr>
            <a:normAutofit fontScale="62500" lnSpcReduction="20000"/>
          </a:bodyPr>
          <a:lstStyle/>
          <a:p>
            <a:pPr marL="0" indent="0">
              <a:buNone/>
            </a:pPr>
            <a:r>
              <a:rPr lang="en-GB" sz="3800" dirty="0"/>
              <a:t>Start general and open-ended</a:t>
            </a:r>
          </a:p>
          <a:p>
            <a:pPr marL="0" indent="0">
              <a:buNone/>
            </a:pPr>
            <a:r>
              <a:rPr lang="en-GB" sz="3800" dirty="0"/>
              <a:t>Show you are listening </a:t>
            </a:r>
          </a:p>
          <a:p>
            <a:pPr marL="0" indent="0">
              <a:buNone/>
            </a:pPr>
            <a:r>
              <a:rPr lang="en-GB" sz="3800"/>
              <a:t>Express empathy</a:t>
            </a:r>
            <a:endParaRPr lang="en-GB" sz="3800" dirty="0"/>
          </a:p>
          <a:p>
            <a:pPr marL="0" indent="0">
              <a:buNone/>
            </a:pPr>
            <a:r>
              <a:rPr lang="en-GB" sz="3800" dirty="0"/>
              <a:t>Focus your attention on them fully</a:t>
            </a:r>
          </a:p>
          <a:p>
            <a:pPr lvl="1"/>
            <a:endParaRPr lang="en-GB" dirty="0"/>
          </a:p>
        </p:txBody>
      </p:sp>
      <p:sp>
        <p:nvSpPr>
          <p:cNvPr id="5" name="Text Placeholder 4">
            <a:extLst>
              <a:ext uri="{FF2B5EF4-FFF2-40B4-BE49-F238E27FC236}">
                <a16:creationId xmlns:a16="http://schemas.microsoft.com/office/drawing/2014/main" id="{803542B6-809A-4B0B-B548-E58442778556}"/>
              </a:ext>
            </a:extLst>
          </p:cNvPr>
          <p:cNvSpPr>
            <a:spLocks noGrp="1"/>
          </p:cNvSpPr>
          <p:nvPr>
            <p:ph type="body" sz="quarter" idx="3"/>
          </p:nvPr>
        </p:nvSpPr>
        <p:spPr/>
        <p:txBody>
          <a:bodyPr/>
          <a:lstStyle/>
          <a:p>
            <a:r>
              <a:rPr lang="en-GB" cap="none" dirty="0"/>
              <a:t>Examples</a:t>
            </a:r>
            <a:endParaRPr lang="en-GB" dirty="0"/>
          </a:p>
        </p:txBody>
      </p:sp>
      <p:sp>
        <p:nvSpPr>
          <p:cNvPr id="6" name="Content Placeholder 5">
            <a:extLst>
              <a:ext uri="{FF2B5EF4-FFF2-40B4-BE49-F238E27FC236}">
                <a16:creationId xmlns:a16="http://schemas.microsoft.com/office/drawing/2014/main" id="{DBD1DC13-F63B-4DAF-94E7-9D0A84A3B1E6}"/>
              </a:ext>
            </a:extLst>
          </p:cNvPr>
          <p:cNvSpPr>
            <a:spLocks noGrp="1"/>
          </p:cNvSpPr>
          <p:nvPr>
            <p:ph sz="quarter" idx="4"/>
          </p:nvPr>
        </p:nvSpPr>
        <p:spPr/>
        <p:txBody>
          <a:bodyPr>
            <a:normAutofit fontScale="62500" lnSpcReduction="20000"/>
          </a:bodyPr>
          <a:lstStyle/>
          <a:p>
            <a:pPr marL="0" indent="0">
              <a:buNone/>
            </a:pPr>
            <a:r>
              <a:rPr lang="en-GB" i="1" dirty="0"/>
              <a:t>How are you? How have you been? </a:t>
            </a:r>
          </a:p>
          <a:p>
            <a:pPr marL="0" indent="0">
              <a:buNone/>
            </a:pPr>
            <a:r>
              <a:rPr lang="en-GB" i="1" dirty="0"/>
              <a:t>Going through something like this can often be tough, how are you managing?</a:t>
            </a:r>
          </a:p>
          <a:p>
            <a:pPr marL="0" indent="0">
              <a:buNone/>
            </a:pPr>
            <a:r>
              <a:rPr lang="en-GB" i="1" dirty="0"/>
              <a:t>Is there anything on your mind at the moment? Is there anything you would like to talk through?</a:t>
            </a:r>
          </a:p>
          <a:p>
            <a:pPr marL="0" indent="0">
              <a:buNone/>
            </a:pPr>
            <a:r>
              <a:rPr lang="en-GB" dirty="0"/>
              <a:t>Eye contact, Open body language</a:t>
            </a:r>
          </a:p>
          <a:p>
            <a:pPr marL="0" indent="0">
              <a:buNone/>
            </a:pPr>
            <a:r>
              <a:rPr lang="en-GB" dirty="0"/>
              <a:t>Continuation sounds like mm, yes</a:t>
            </a:r>
          </a:p>
          <a:p>
            <a:pPr marL="0" indent="0">
              <a:buNone/>
            </a:pPr>
            <a:r>
              <a:rPr lang="en-GB" dirty="0"/>
              <a:t>Taking your time – saying how much time you have</a:t>
            </a:r>
          </a:p>
          <a:p>
            <a:pPr marL="0" indent="0">
              <a:buNone/>
            </a:pPr>
            <a:r>
              <a:rPr lang="en-GB" dirty="0"/>
              <a:t>Reflecting back “ you say your family has been upsetting you…”</a:t>
            </a:r>
          </a:p>
          <a:p>
            <a:pPr marL="0" indent="0">
              <a:buNone/>
            </a:pPr>
            <a:endParaRPr lang="en-GB" dirty="0"/>
          </a:p>
          <a:p>
            <a:endParaRPr lang="en-GB" dirty="0"/>
          </a:p>
        </p:txBody>
      </p:sp>
    </p:spTree>
    <p:extLst>
      <p:ext uri="{BB962C8B-B14F-4D97-AF65-F5344CB8AC3E}">
        <p14:creationId xmlns:p14="http://schemas.microsoft.com/office/powerpoint/2010/main" val="392936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E1DD-7680-49A0-9ACF-99F8BDE80C2F}"/>
              </a:ext>
            </a:extLst>
          </p:cNvPr>
          <p:cNvSpPr>
            <a:spLocks noGrp="1"/>
          </p:cNvSpPr>
          <p:nvPr>
            <p:ph type="title"/>
          </p:nvPr>
        </p:nvSpPr>
        <p:spPr/>
        <p:txBody>
          <a:bodyPr/>
          <a:lstStyle/>
          <a:p>
            <a:r>
              <a:rPr lang="en-GB" cap="none" dirty="0"/>
              <a:t>Common Pitfalls</a:t>
            </a:r>
          </a:p>
        </p:txBody>
      </p:sp>
      <p:sp>
        <p:nvSpPr>
          <p:cNvPr id="3" name="Content Placeholder 2">
            <a:extLst>
              <a:ext uri="{FF2B5EF4-FFF2-40B4-BE49-F238E27FC236}">
                <a16:creationId xmlns:a16="http://schemas.microsoft.com/office/drawing/2014/main" id="{577A58A9-99A9-49CD-981E-E92241D43058}"/>
              </a:ext>
            </a:extLst>
          </p:cNvPr>
          <p:cNvSpPr>
            <a:spLocks noGrp="1"/>
          </p:cNvSpPr>
          <p:nvPr>
            <p:ph idx="1"/>
          </p:nvPr>
        </p:nvSpPr>
        <p:spPr/>
        <p:txBody>
          <a:bodyPr>
            <a:normAutofit fontScale="92500" lnSpcReduction="10000"/>
          </a:bodyPr>
          <a:lstStyle/>
          <a:p>
            <a:r>
              <a:rPr lang="en-GB" dirty="0"/>
              <a:t>Waiting to speak rather than listening</a:t>
            </a:r>
          </a:p>
          <a:p>
            <a:r>
              <a:rPr lang="en-GB" dirty="0"/>
              <a:t>Making assumptions about how the person is feeling</a:t>
            </a:r>
          </a:p>
          <a:p>
            <a:r>
              <a:rPr lang="en-GB" dirty="0"/>
              <a:t>Jumping in - providing reassurance or advice too soon</a:t>
            </a:r>
          </a:p>
          <a:p>
            <a:r>
              <a:rPr lang="en-GB" dirty="0"/>
              <a:t>Distancing</a:t>
            </a:r>
          </a:p>
          <a:p>
            <a:pPr lvl="1"/>
            <a:r>
              <a:rPr lang="en-GB" dirty="0"/>
              <a:t>It’ll be OK, everyone feels like that, only attending to some of the information</a:t>
            </a:r>
          </a:p>
          <a:p>
            <a:pPr lvl="1"/>
            <a:r>
              <a:rPr lang="en-GB" dirty="0"/>
              <a:t>Not giving the person space to be upset</a:t>
            </a:r>
          </a:p>
          <a:p>
            <a:r>
              <a:rPr lang="en-GB" dirty="0"/>
              <a:t>Trying to fix – just listening and facilitating emotional expression can be enough – hold back</a:t>
            </a:r>
          </a:p>
          <a:p>
            <a:r>
              <a:rPr lang="en-GB" dirty="0"/>
              <a:t>Judging people’s reactions, “it doesn’t seem normal”, aim to be non-judgemental</a:t>
            </a:r>
          </a:p>
          <a:p>
            <a:pPr lvl="1"/>
            <a:endParaRPr lang="en-GB" dirty="0"/>
          </a:p>
          <a:p>
            <a:pPr lvl="1"/>
            <a:endParaRPr lang="en-GB" dirty="0"/>
          </a:p>
        </p:txBody>
      </p:sp>
      <p:pic>
        <p:nvPicPr>
          <p:cNvPr id="2050" name="Picture 2" descr="Fixing problem - Free construction and ...">
            <a:extLst>
              <a:ext uri="{FF2B5EF4-FFF2-40B4-BE49-F238E27FC236}">
                <a16:creationId xmlns:a16="http://schemas.microsoft.com/office/drawing/2014/main" id="{9CBAA8AA-441D-4D4C-8A7B-C8EB1AC4F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898" y="201573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2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7C0F-5D0E-4129-9289-8BF27FE11D16}"/>
              </a:ext>
            </a:extLst>
          </p:cNvPr>
          <p:cNvSpPr>
            <a:spLocks noGrp="1"/>
          </p:cNvSpPr>
          <p:nvPr>
            <p:ph type="title"/>
          </p:nvPr>
        </p:nvSpPr>
        <p:spPr/>
        <p:txBody>
          <a:bodyPr/>
          <a:lstStyle/>
          <a:p>
            <a:r>
              <a:rPr lang="en-GB" cap="none" dirty="0"/>
              <a:t>Gather In And Summarise</a:t>
            </a:r>
            <a:endParaRPr lang="en-GB" dirty="0"/>
          </a:p>
        </p:txBody>
      </p:sp>
      <p:sp>
        <p:nvSpPr>
          <p:cNvPr id="3" name="Content Placeholder 2">
            <a:extLst>
              <a:ext uri="{FF2B5EF4-FFF2-40B4-BE49-F238E27FC236}">
                <a16:creationId xmlns:a16="http://schemas.microsoft.com/office/drawing/2014/main" id="{0534836C-6958-4F4A-87BA-E6BEC59B741B}"/>
              </a:ext>
            </a:extLst>
          </p:cNvPr>
          <p:cNvSpPr>
            <a:spLocks noGrp="1"/>
          </p:cNvSpPr>
          <p:nvPr>
            <p:ph sz="half" idx="1"/>
          </p:nvPr>
        </p:nvSpPr>
        <p:spPr/>
        <p:txBody>
          <a:bodyPr>
            <a:normAutofit/>
          </a:bodyPr>
          <a:lstStyle/>
          <a:p>
            <a:r>
              <a:rPr lang="en-GB" dirty="0"/>
              <a:t>Keep gathering concerns</a:t>
            </a:r>
          </a:p>
          <a:p>
            <a:r>
              <a:rPr lang="en-GB" dirty="0"/>
              <a:t>Summarise what you have heard</a:t>
            </a:r>
          </a:p>
          <a:p>
            <a:r>
              <a:rPr lang="en-GB" dirty="0"/>
              <a:t>Express empathy </a:t>
            </a:r>
          </a:p>
          <a:p>
            <a:r>
              <a:rPr lang="en-GB" dirty="0"/>
              <a:t>Identify any solutions</a:t>
            </a:r>
          </a:p>
          <a:p>
            <a:r>
              <a:rPr lang="en-GB" dirty="0"/>
              <a:t>Agree a plan with them to end the conversation</a:t>
            </a:r>
          </a:p>
        </p:txBody>
      </p:sp>
      <p:sp>
        <p:nvSpPr>
          <p:cNvPr id="4" name="Content Placeholder 3">
            <a:extLst>
              <a:ext uri="{FF2B5EF4-FFF2-40B4-BE49-F238E27FC236}">
                <a16:creationId xmlns:a16="http://schemas.microsoft.com/office/drawing/2014/main" id="{FC15C734-562F-4A75-A1DF-4521B569BBDF}"/>
              </a:ext>
            </a:extLst>
          </p:cNvPr>
          <p:cNvSpPr>
            <a:spLocks noGrp="1"/>
          </p:cNvSpPr>
          <p:nvPr>
            <p:ph sz="half" idx="2"/>
          </p:nvPr>
        </p:nvSpPr>
        <p:spPr/>
        <p:txBody>
          <a:bodyPr>
            <a:normAutofit/>
          </a:bodyPr>
          <a:lstStyle/>
          <a:p>
            <a:pPr marL="0" indent="0">
              <a:buNone/>
            </a:pPr>
            <a:r>
              <a:rPr lang="en-GB" i="1" dirty="0"/>
              <a:t>“What else is bothering you?”</a:t>
            </a:r>
          </a:p>
          <a:p>
            <a:pPr marL="0" indent="0">
              <a:buNone/>
            </a:pPr>
            <a:r>
              <a:rPr lang="en-GB" i="1" dirty="0"/>
              <a:t>“that sounds hard” </a:t>
            </a:r>
            <a:r>
              <a:rPr lang="en-GB" dirty="0"/>
              <a:t>not “ I know what you mean”</a:t>
            </a:r>
          </a:p>
          <a:p>
            <a:pPr marL="0" indent="0">
              <a:buNone/>
            </a:pPr>
            <a:r>
              <a:rPr lang="en-GB" i="1" dirty="0"/>
              <a:t>Who do you have to support you?</a:t>
            </a:r>
          </a:p>
          <a:p>
            <a:pPr marL="0" indent="0">
              <a:buNone/>
            </a:pPr>
            <a:r>
              <a:rPr lang="en-GB" i="1" dirty="0"/>
              <a:t>How do they help?</a:t>
            </a:r>
          </a:p>
          <a:p>
            <a:pPr marL="0" indent="0">
              <a:buNone/>
            </a:pPr>
            <a:r>
              <a:rPr lang="en-GB" i="1" dirty="0"/>
              <a:t>What do you think might help?</a:t>
            </a:r>
          </a:p>
          <a:p>
            <a:pPr marL="0" indent="0">
              <a:buNone/>
            </a:pPr>
            <a:r>
              <a:rPr lang="en-GB" i="1" dirty="0"/>
              <a:t>Is there anything I can do to help?</a:t>
            </a:r>
          </a:p>
          <a:p>
            <a:endParaRPr lang="en-GB" dirty="0"/>
          </a:p>
          <a:p>
            <a:endParaRPr lang="en-GB" i="1" dirty="0"/>
          </a:p>
        </p:txBody>
      </p:sp>
      <p:pic>
        <p:nvPicPr>
          <p:cNvPr id="1026" name="Picture 2" descr="Unraveling Therapy Stock Illustrations ...">
            <a:extLst>
              <a:ext uri="{FF2B5EF4-FFF2-40B4-BE49-F238E27FC236}">
                <a16:creationId xmlns:a16="http://schemas.microsoft.com/office/drawing/2014/main" id="{07FD6F62-9050-4970-A242-BFAB24998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1318" y="73122"/>
            <a:ext cx="1463534" cy="146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9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4D234C4-3DB3-45CE-A40A-240F7069C4C6}"/>
              </a:ext>
            </a:extLst>
          </p:cNvPr>
          <p:cNvSpPr>
            <a:spLocks noGrp="1" noChangeArrowheads="1"/>
          </p:cNvSpPr>
          <p:nvPr>
            <p:ph type="title"/>
          </p:nvPr>
        </p:nvSpPr>
        <p:spPr/>
        <p:txBody>
          <a:bodyPr>
            <a:normAutofit/>
          </a:bodyPr>
          <a:lstStyle/>
          <a:p>
            <a:r>
              <a:rPr lang="en-GB" altLang="en-US" cap="none" dirty="0"/>
              <a:t>Recognising When Specialist Help Might Be Useful</a:t>
            </a:r>
          </a:p>
        </p:txBody>
      </p:sp>
      <p:sp>
        <p:nvSpPr>
          <p:cNvPr id="57347" name="Rectangle 3">
            <a:extLst>
              <a:ext uri="{FF2B5EF4-FFF2-40B4-BE49-F238E27FC236}">
                <a16:creationId xmlns:a16="http://schemas.microsoft.com/office/drawing/2014/main" id="{DAF6AE6C-1C0A-471B-943F-994E79CECE7E}"/>
              </a:ext>
            </a:extLst>
          </p:cNvPr>
          <p:cNvSpPr>
            <a:spLocks noGrp="1" noChangeArrowheads="1"/>
          </p:cNvSpPr>
          <p:nvPr>
            <p:ph sz="half" idx="1"/>
          </p:nvPr>
        </p:nvSpPr>
        <p:spPr/>
        <p:txBody>
          <a:bodyPr>
            <a:normAutofit/>
          </a:bodyPr>
          <a:lstStyle/>
          <a:p>
            <a:pPr>
              <a:lnSpc>
                <a:spcPct val="80000"/>
              </a:lnSpc>
            </a:pPr>
            <a:r>
              <a:rPr lang="en-GB" altLang="en-US" dirty="0"/>
              <a:t>Worry, fear, anxiety and low mood are ‘normal’ reactions. </a:t>
            </a:r>
          </a:p>
          <a:p>
            <a:pPr>
              <a:lnSpc>
                <a:spcPct val="80000"/>
              </a:lnSpc>
            </a:pPr>
            <a:r>
              <a:rPr lang="en-GB" altLang="en-US" dirty="0"/>
              <a:t>Can lead to emotional and behavioural changes</a:t>
            </a:r>
          </a:p>
          <a:p>
            <a:pPr>
              <a:lnSpc>
                <a:spcPct val="80000"/>
              </a:lnSpc>
            </a:pPr>
            <a:r>
              <a:rPr lang="en-GB" altLang="en-US" dirty="0"/>
              <a:t>If these continue and become chronic, here more help may be required. Or, if they are so extreme that normal day to day life is affected. </a:t>
            </a:r>
          </a:p>
          <a:p>
            <a:pPr>
              <a:lnSpc>
                <a:spcPct val="80000"/>
              </a:lnSpc>
            </a:pPr>
            <a:r>
              <a:rPr lang="en-GB" altLang="en-US" dirty="0"/>
              <a:t>Often people themselves are the best judge of when they need extra help but there is stigma.. </a:t>
            </a:r>
          </a:p>
          <a:p>
            <a:pPr>
              <a:lnSpc>
                <a:spcPct val="90000"/>
              </a:lnSpc>
            </a:pPr>
            <a:endParaRPr lang="en-GB" altLang="en-US" dirty="0"/>
          </a:p>
        </p:txBody>
      </p:sp>
      <p:pic>
        <p:nvPicPr>
          <p:cNvPr id="3074" name="Picture 2" descr="Feeling Constantly Overwhelmed ...">
            <a:extLst>
              <a:ext uri="{FF2B5EF4-FFF2-40B4-BE49-F238E27FC236}">
                <a16:creationId xmlns:a16="http://schemas.microsoft.com/office/drawing/2014/main" id="{D54977C5-3F45-47BF-BA93-4B44496AD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226" y="275624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73129-33A5-4A10-B82C-A1F057B85B8A}"/>
              </a:ext>
            </a:extLst>
          </p:cNvPr>
          <p:cNvSpPr>
            <a:spLocks noGrp="1"/>
          </p:cNvSpPr>
          <p:nvPr>
            <p:ph type="ctrTitle"/>
          </p:nvPr>
        </p:nvSpPr>
        <p:spPr/>
        <p:txBody>
          <a:bodyPr/>
          <a:lstStyle/>
          <a:p>
            <a:r>
              <a:rPr lang="en-GB" cap="none" dirty="0"/>
              <a:t>Feedback</a:t>
            </a:r>
          </a:p>
        </p:txBody>
      </p:sp>
      <p:sp>
        <p:nvSpPr>
          <p:cNvPr id="5" name="Subtitle 4">
            <a:extLst>
              <a:ext uri="{FF2B5EF4-FFF2-40B4-BE49-F238E27FC236}">
                <a16:creationId xmlns:a16="http://schemas.microsoft.com/office/drawing/2014/main" id="{B1545875-BDC7-4B3E-A580-87E6035DAFF1}"/>
              </a:ext>
            </a:extLst>
          </p:cNvPr>
          <p:cNvSpPr>
            <a:spLocks noGrp="1"/>
          </p:cNvSpPr>
          <p:nvPr>
            <p:ph type="subTitle" idx="1"/>
          </p:nvPr>
        </p:nvSpPr>
        <p:spPr/>
        <p:txBody>
          <a:bodyPr/>
          <a:lstStyle/>
          <a:p>
            <a:r>
              <a:rPr lang="en-GB" cap="none" dirty="0"/>
              <a:t>Part 1: Consultation With Patients And Relatives About Experiences Of Care In West Yorkshire And Harrogate</a:t>
            </a:r>
          </a:p>
        </p:txBody>
      </p:sp>
    </p:spTree>
    <p:extLst>
      <p:ext uri="{BB962C8B-B14F-4D97-AF65-F5344CB8AC3E}">
        <p14:creationId xmlns:p14="http://schemas.microsoft.com/office/powerpoint/2010/main" val="142494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9C89809-627B-4256-83C7-4B36046C52F0}"/>
              </a:ext>
            </a:extLst>
          </p:cNvPr>
          <p:cNvSpPr>
            <a:spLocks noGrp="1" noChangeArrowheads="1"/>
          </p:cNvSpPr>
          <p:nvPr>
            <p:ph type="title"/>
          </p:nvPr>
        </p:nvSpPr>
        <p:spPr/>
        <p:txBody>
          <a:bodyPr>
            <a:normAutofit/>
          </a:bodyPr>
          <a:lstStyle/>
          <a:p>
            <a:r>
              <a:rPr lang="en-GB" altLang="en-US" cap="none" dirty="0"/>
              <a:t>Identifying Patients Who May Need Additional Support</a:t>
            </a:r>
          </a:p>
        </p:txBody>
      </p:sp>
      <p:sp>
        <p:nvSpPr>
          <p:cNvPr id="65539" name="Rectangle 3">
            <a:extLst>
              <a:ext uri="{FF2B5EF4-FFF2-40B4-BE49-F238E27FC236}">
                <a16:creationId xmlns:a16="http://schemas.microsoft.com/office/drawing/2014/main" id="{47883291-106E-407B-B009-162394B6EFE3}"/>
              </a:ext>
            </a:extLst>
          </p:cNvPr>
          <p:cNvSpPr>
            <a:spLocks noGrp="1" noChangeArrowheads="1"/>
          </p:cNvSpPr>
          <p:nvPr>
            <p:ph idx="1"/>
          </p:nvPr>
        </p:nvSpPr>
        <p:spPr>
          <a:xfrm>
            <a:off x="1981200" y="1905000"/>
            <a:ext cx="8229600" cy="4648200"/>
          </a:xfrm>
        </p:spPr>
        <p:txBody>
          <a:bodyPr>
            <a:normAutofit/>
          </a:bodyPr>
          <a:lstStyle/>
          <a:p>
            <a:pPr marL="0" indent="0">
              <a:buNone/>
            </a:pPr>
            <a:r>
              <a:rPr lang="en-GB" altLang="en-US" sz="2400" dirty="0"/>
              <a:t>Around 10% may need specialist support</a:t>
            </a:r>
            <a:endParaRPr lang="en-GB" altLang="en-US" sz="1000" dirty="0"/>
          </a:p>
          <a:p>
            <a:pPr lvl="1"/>
            <a:r>
              <a:rPr lang="en-GB" altLang="en-US" dirty="0"/>
              <a:t>Reaction is </a:t>
            </a:r>
            <a:r>
              <a:rPr lang="en-GB" altLang="en-US" b="1" dirty="0"/>
              <a:t>excessive</a:t>
            </a:r>
            <a:r>
              <a:rPr lang="en-GB" altLang="en-US" dirty="0"/>
              <a:t> or </a:t>
            </a:r>
            <a:r>
              <a:rPr lang="en-GB" altLang="en-US" b="1" dirty="0"/>
              <a:t>unusual</a:t>
            </a:r>
            <a:r>
              <a:rPr lang="en-GB" altLang="en-US" dirty="0"/>
              <a:t> or has </a:t>
            </a:r>
            <a:r>
              <a:rPr lang="en-GB" altLang="en-US" b="1" dirty="0"/>
              <a:t>continued</a:t>
            </a:r>
            <a:r>
              <a:rPr lang="en-GB" altLang="en-US" dirty="0"/>
              <a:t> for longer than expected</a:t>
            </a:r>
          </a:p>
          <a:p>
            <a:pPr lvl="1"/>
            <a:r>
              <a:rPr lang="en-GB" altLang="en-US" dirty="0"/>
              <a:t>Difficulty coping with treatment</a:t>
            </a:r>
          </a:p>
          <a:p>
            <a:pPr lvl="1"/>
            <a:r>
              <a:rPr lang="en-GB" altLang="en-US" dirty="0"/>
              <a:t>Risk of harm to self or others</a:t>
            </a:r>
          </a:p>
          <a:p>
            <a:pPr lvl="1"/>
            <a:r>
              <a:rPr lang="en-GB" altLang="en-US" dirty="0"/>
              <a:t>Poor quality of life</a:t>
            </a:r>
          </a:p>
          <a:p>
            <a:pPr lvl="1"/>
            <a:r>
              <a:rPr lang="en-GB" altLang="en-US" dirty="0"/>
              <a:t>Fears around death or dying</a:t>
            </a:r>
          </a:p>
          <a:p>
            <a:pPr lvl="1"/>
            <a:r>
              <a:rPr lang="en-GB" altLang="en-US" dirty="0"/>
              <a:t>Difficulties with relationships or intimate relationships</a:t>
            </a:r>
          </a:p>
          <a:p>
            <a:pPr lvl="1"/>
            <a:r>
              <a:rPr lang="en-GB" altLang="en-US" dirty="0"/>
              <a:t>Problems with substance misuse</a:t>
            </a:r>
          </a:p>
          <a:p>
            <a:endParaRPr lang="en-GB"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AD2FA309-936A-4D28-82C0-B61068344AE5}"/>
              </a:ext>
            </a:extLst>
          </p:cNvPr>
          <p:cNvSpPr>
            <a:spLocks noGrp="1" noChangeArrowheads="1"/>
          </p:cNvSpPr>
          <p:nvPr>
            <p:ph type="title"/>
          </p:nvPr>
        </p:nvSpPr>
        <p:spPr/>
        <p:txBody>
          <a:bodyPr/>
          <a:lstStyle/>
          <a:p>
            <a:r>
              <a:rPr lang="en-GB" altLang="en-US" cap="none" dirty="0"/>
              <a:t>Helping People To Get Help</a:t>
            </a:r>
          </a:p>
        </p:txBody>
      </p:sp>
      <p:sp>
        <p:nvSpPr>
          <p:cNvPr id="91139" name="Rectangle 3">
            <a:extLst>
              <a:ext uri="{FF2B5EF4-FFF2-40B4-BE49-F238E27FC236}">
                <a16:creationId xmlns:a16="http://schemas.microsoft.com/office/drawing/2014/main" id="{EFD0C0DD-7BE2-4314-A8AD-740633E81D35}"/>
              </a:ext>
            </a:extLst>
          </p:cNvPr>
          <p:cNvSpPr>
            <a:spLocks noGrp="1" noChangeArrowheads="1"/>
          </p:cNvSpPr>
          <p:nvPr>
            <p:ph idx="1"/>
          </p:nvPr>
        </p:nvSpPr>
        <p:spPr/>
        <p:txBody>
          <a:bodyPr/>
          <a:lstStyle/>
          <a:p>
            <a:pPr>
              <a:lnSpc>
                <a:spcPct val="90000"/>
              </a:lnSpc>
            </a:pPr>
            <a:r>
              <a:rPr lang="en-GB" altLang="en-US" dirty="0"/>
              <a:t>Encourage people to talk to their healthcare teams about how they are feeling</a:t>
            </a:r>
            <a:endParaRPr lang="en-GB" altLang="en-US" sz="1000" dirty="0"/>
          </a:p>
          <a:p>
            <a:pPr>
              <a:lnSpc>
                <a:spcPct val="90000"/>
              </a:lnSpc>
            </a:pPr>
            <a:r>
              <a:rPr lang="en-GB" altLang="en-US" dirty="0"/>
              <a:t>Reassure that its OK to have an emotional reaction and to seek help</a:t>
            </a:r>
          </a:p>
          <a:p>
            <a:pPr>
              <a:lnSpc>
                <a:spcPct val="90000"/>
              </a:lnSpc>
            </a:pPr>
            <a:r>
              <a:rPr lang="en-GB" altLang="en-US" dirty="0"/>
              <a:t>Sources of support</a:t>
            </a:r>
          </a:p>
          <a:p>
            <a:r>
              <a:rPr lang="en-GB" dirty="0"/>
              <a:t>CNSs</a:t>
            </a:r>
          </a:p>
          <a:p>
            <a:pPr lvl="1"/>
            <a:r>
              <a:rPr lang="en-GB" dirty="0" err="1"/>
              <a:t>Maggies</a:t>
            </a:r>
            <a:r>
              <a:rPr lang="en-GB" dirty="0"/>
              <a:t>, Cancer Support Centres</a:t>
            </a:r>
          </a:p>
          <a:p>
            <a:pPr lvl="1"/>
            <a:r>
              <a:rPr lang="en-GB" dirty="0"/>
              <a:t>Talking Therapies</a:t>
            </a:r>
          </a:p>
          <a:p>
            <a:pPr lvl="1"/>
            <a:r>
              <a:rPr lang="en-GB" dirty="0"/>
              <a:t>Specialist Psychological Therapy</a:t>
            </a:r>
          </a:p>
          <a:p>
            <a:pPr lvl="1">
              <a:lnSpc>
                <a:spcPct val="90000"/>
              </a:lnSpc>
            </a:pPr>
            <a:endParaRPr lang="en-GB" altLang="en-US" dirty="0"/>
          </a:p>
          <a:p>
            <a:pPr marL="0" indent="0">
              <a:lnSpc>
                <a:spcPct val="90000"/>
              </a:lnSpc>
              <a:buNone/>
            </a:pPr>
            <a:endParaRPr lang="en-GB" alt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B5B6-F69B-458C-AE67-3768E1257F9B}"/>
              </a:ext>
            </a:extLst>
          </p:cNvPr>
          <p:cNvSpPr>
            <a:spLocks noGrp="1"/>
          </p:cNvSpPr>
          <p:nvPr>
            <p:ph type="title"/>
          </p:nvPr>
        </p:nvSpPr>
        <p:spPr/>
        <p:txBody>
          <a:bodyPr/>
          <a:lstStyle/>
          <a:p>
            <a:r>
              <a:rPr lang="en-GB" cap="none" dirty="0"/>
              <a:t>How To Look After Yourself</a:t>
            </a:r>
          </a:p>
        </p:txBody>
      </p:sp>
      <p:sp>
        <p:nvSpPr>
          <p:cNvPr id="3" name="Content Placeholder 2">
            <a:extLst>
              <a:ext uri="{FF2B5EF4-FFF2-40B4-BE49-F238E27FC236}">
                <a16:creationId xmlns:a16="http://schemas.microsoft.com/office/drawing/2014/main" id="{932879CE-852A-4F78-ABB8-641E0A9213D6}"/>
              </a:ext>
            </a:extLst>
          </p:cNvPr>
          <p:cNvSpPr>
            <a:spLocks noGrp="1"/>
          </p:cNvSpPr>
          <p:nvPr>
            <p:ph sz="half" idx="1"/>
          </p:nvPr>
        </p:nvSpPr>
        <p:spPr/>
        <p:txBody>
          <a:bodyPr>
            <a:normAutofit fontScale="77500" lnSpcReduction="20000"/>
          </a:bodyPr>
          <a:lstStyle/>
          <a:p>
            <a:pPr marL="0" indent="0">
              <a:buNone/>
            </a:pPr>
            <a:r>
              <a:rPr lang="en-GB" dirty="0"/>
              <a:t>“The expectation that we can be immersed in suffering and loss daily and not be touched by it is as unrealistic as expecting to be able to walk through water without getting wet”  (Remen, 1996)</a:t>
            </a:r>
          </a:p>
          <a:p>
            <a:pPr marL="0" indent="0">
              <a:buNone/>
            </a:pPr>
            <a:r>
              <a:rPr lang="en-GB" dirty="0"/>
              <a:t>What might be particularly difficult for you?</a:t>
            </a:r>
          </a:p>
          <a:p>
            <a:r>
              <a:rPr lang="en-GB" dirty="0"/>
              <a:t>reminders of own experiences, bringing it all back</a:t>
            </a:r>
          </a:p>
          <a:p>
            <a:r>
              <a:rPr lang="en-GB" dirty="0"/>
              <a:t>Not being sure how much to share and how much to get involved</a:t>
            </a:r>
          </a:p>
          <a:p>
            <a:r>
              <a:rPr lang="en-GB" dirty="0"/>
              <a:t>Longer term impact of cancer stories – seeing cancer everywhere, becoming more worried about cancer yourself</a:t>
            </a:r>
          </a:p>
        </p:txBody>
      </p:sp>
      <p:sp>
        <p:nvSpPr>
          <p:cNvPr id="5" name="Content Placeholder 4">
            <a:extLst>
              <a:ext uri="{FF2B5EF4-FFF2-40B4-BE49-F238E27FC236}">
                <a16:creationId xmlns:a16="http://schemas.microsoft.com/office/drawing/2014/main" id="{4F78240E-8BEF-4C54-9F53-5131D9686F58}"/>
              </a:ext>
            </a:extLst>
          </p:cNvPr>
          <p:cNvSpPr>
            <a:spLocks noGrp="1"/>
          </p:cNvSpPr>
          <p:nvPr>
            <p:ph sz="half" idx="2"/>
          </p:nvPr>
        </p:nvSpPr>
        <p:spPr>
          <a:xfrm>
            <a:off x="6572797" y="2010878"/>
            <a:ext cx="4645152" cy="3441520"/>
          </a:xfrm>
        </p:spPr>
        <p:txBody>
          <a:bodyPr>
            <a:normAutofit fontScale="77500" lnSpcReduction="20000"/>
          </a:bodyPr>
          <a:lstStyle/>
          <a:p>
            <a:r>
              <a:rPr lang="en-GB" dirty="0"/>
              <a:t>How you might be impacted</a:t>
            </a:r>
          </a:p>
          <a:p>
            <a:pPr lvl="1"/>
            <a:r>
              <a:rPr lang="en-GB" dirty="0"/>
              <a:t>Overwhelm and exhaustion, </a:t>
            </a:r>
          </a:p>
          <a:p>
            <a:pPr lvl="1"/>
            <a:r>
              <a:rPr lang="en-GB" dirty="0"/>
              <a:t>Feeling helpless or overly negative </a:t>
            </a:r>
          </a:p>
          <a:p>
            <a:pPr lvl="1"/>
            <a:r>
              <a:rPr lang="en-GB" dirty="0"/>
              <a:t>Feeling disconnected</a:t>
            </a:r>
          </a:p>
          <a:p>
            <a:pPr marL="0" indent="0">
              <a:buNone/>
            </a:pPr>
            <a:endParaRPr lang="en-GB" dirty="0"/>
          </a:p>
        </p:txBody>
      </p:sp>
      <p:pic>
        <p:nvPicPr>
          <p:cNvPr id="4098" name="Picture 2" descr="Wind-blown tree - Stock Image - E158 ...">
            <a:extLst>
              <a:ext uri="{FF2B5EF4-FFF2-40B4-BE49-F238E27FC236}">
                <a16:creationId xmlns:a16="http://schemas.microsoft.com/office/drawing/2014/main" id="{402F65F8-0344-4674-BC4F-9109E2910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032" y="3429000"/>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66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35FDF-5785-42EE-833E-D8D385A237A8}"/>
              </a:ext>
            </a:extLst>
          </p:cNvPr>
          <p:cNvSpPr>
            <a:spLocks noGrp="1"/>
          </p:cNvSpPr>
          <p:nvPr>
            <p:ph type="title"/>
          </p:nvPr>
        </p:nvSpPr>
        <p:spPr/>
        <p:txBody>
          <a:bodyPr/>
          <a:lstStyle/>
          <a:p>
            <a:r>
              <a:rPr lang="en-GB" cap="none" dirty="0"/>
              <a:t>How To Take Care Of Yourself</a:t>
            </a:r>
          </a:p>
        </p:txBody>
      </p:sp>
      <p:sp>
        <p:nvSpPr>
          <p:cNvPr id="3" name="Content Placeholder 2">
            <a:extLst>
              <a:ext uri="{FF2B5EF4-FFF2-40B4-BE49-F238E27FC236}">
                <a16:creationId xmlns:a16="http://schemas.microsoft.com/office/drawing/2014/main" id="{F43597B8-271F-4ACD-9241-B5A6DAF4F704}"/>
              </a:ext>
            </a:extLst>
          </p:cNvPr>
          <p:cNvSpPr>
            <a:spLocks noGrp="1"/>
          </p:cNvSpPr>
          <p:nvPr>
            <p:ph idx="1"/>
          </p:nvPr>
        </p:nvSpPr>
        <p:spPr/>
        <p:txBody>
          <a:bodyPr>
            <a:normAutofit fontScale="92500"/>
          </a:bodyPr>
          <a:lstStyle/>
          <a:p>
            <a:r>
              <a:rPr lang="en-GB" dirty="0"/>
              <a:t>Taking care of your body with proper diet, exercise, sleep and rest</a:t>
            </a:r>
          </a:p>
          <a:p>
            <a:r>
              <a:rPr lang="en-GB" dirty="0"/>
              <a:t>Activities that fill you up</a:t>
            </a:r>
          </a:p>
          <a:p>
            <a:pPr lvl="1"/>
            <a:r>
              <a:rPr lang="en-GB" dirty="0"/>
              <a:t>what you find rewarding and soothing and aim for regularity and a balance</a:t>
            </a:r>
          </a:p>
          <a:p>
            <a:r>
              <a:rPr lang="en-GB" dirty="0"/>
              <a:t>Changing working patterns</a:t>
            </a:r>
          </a:p>
          <a:p>
            <a:r>
              <a:rPr lang="en-GB" dirty="0"/>
              <a:t>Support with work </a:t>
            </a:r>
            <a:r>
              <a:rPr lang="en-GB" dirty="0" err="1"/>
              <a:t>eg.</a:t>
            </a:r>
            <a:r>
              <a:rPr lang="en-GB" dirty="0"/>
              <a:t> regular debriefing process, work life boundaries, recognising your limits </a:t>
            </a:r>
          </a:p>
          <a:p>
            <a:r>
              <a:rPr lang="en-GB" dirty="0"/>
              <a:t>Learn how to tune in to your needs</a:t>
            </a:r>
          </a:p>
          <a:p>
            <a:pPr lvl="1"/>
            <a:r>
              <a:rPr lang="en-GB" dirty="0"/>
              <a:t>Feet on floor, palm to chest</a:t>
            </a:r>
          </a:p>
          <a:p>
            <a:pPr lvl="1"/>
            <a:r>
              <a:rPr lang="en-GB" dirty="0"/>
              <a:t>Make this a habit</a:t>
            </a:r>
          </a:p>
        </p:txBody>
      </p:sp>
    </p:spTree>
    <p:extLst>
      <p:ext uri="{BB962C8B-B14F-4D97-AF65-F5344CB8AC3E}">
        <p14:creationId xmlns:p14="http://schemas.microsoft.com/office/powerpoint/2010/main" val="243307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646866-16D4-46D5-BE8A-B702296CDE91}"/>
              </a:ext>
            </a:extLst>
          </p:cNvPr>
          <p:cNvSpPr>
            <a:spLocks noGrp="1"/>
          </p:cNvSpPr>
          <p:nvPr>
            <p:ph type="title"/>
          </p:nvPr>
        </p:nvSpPr>
        <p:spPr/>
        <p:txBody>
          <a:bodyPr/>
          <a:lstStyle/>
          <a:p>
            <a:r>
              <a:rPr lang="en-GB" cap="none" dirty="0"/>
              <a:t>Questions?</a:t>
            </a:r>
          </a:p>
        </p:txBody>
      </p:sp>
    </p:spTree>
    <p:extLst>
      <p:ext uri="{BB962C8B-B14F-4D97-AF65-F5344CB8AC3E}">
        <p14:creationId xmlns:p14="http://schemas.microsoft.com/office/powerpoint/2010/main" val="399228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32DD-2E57-4FEE-882E-32B081711224}"/>
              </a:ext>
            </a:extLst>
          </p:cNvPr>
          <p:cNvSpPr>
            <a:spLocks noGrp="1"/>
          </p:cNvSpPr>
          <p:nvPr>
            <p:ph type="title"/>
          </p:nvPr>
        </p:nvSpPr>
        <p:spPr/>
        <p:txBody>
          <a:bodyPr/>
          <a:lstStyle/>
          <a:p>
            <a:r>
              <a:rPr lang="en-GB" cap="none" dirty="0"/>
              <a:t>Outline Aims And Data Collection</a:t>
            </a:r>
          </a:p>
        </p:txBody>
      </p:sp>
      <p:sp>
        <p:nvSpPr>
          <p:cNvPr id="3" name="Content Placeholder 2">
            <a:extLst>
              <a:ext uri="{FF2B5EF4-FFF2-40B4-BE49-F238E27FC236}">
                <a16:creationId xmlns:a16="http://schemas.microsoft.com/office/drawing/2014/main" id="{553B9945-130B-4E9A-862F-E9B4A66202E4}"/>
              </a:ext>
            </a:extLst>
          </p:cNvPr>
          <p:cNvSpPr>
            <a:spLocks noGrp="1"/>
          </p:cNvSpPr>
          <p:nvPr>
            <p:ph idx="1"/>
          </p:nvPr>
        </p:nvSpPr>
        <p:spPr/>
        <p:txBody>
          <a:bodyPr/>
          <a:lstStyle/>
          <a:p>
            <a:r>
              <a:rPr lang="en-GB" dirty="0"/>
              <a:t>To improve the support given to people affected by cancer in our region</a:t>
            </a:r>
          </a:p>
          <a:p>
            <a:r>
              <a:rPr lang="en-GB" dirty="0"/>
              <a:t>Big remit, where are the gaps according to you?</a:t>
            </a:r>
          </a:p>
          <a:p>
            <a:r>
              <a:rPr lang="en-GB" dirty="0"/>
              <a:t>3 patient and relative groups Jan – March 2025</a:t>
            </a:r>
          </a:p>
          <a:p>
            <a:r>
              <a:rPr lang="en-GB" dirty="0"/>
              <a:t>Recorded and analysed the themes</a:t>
            </a:r>
          </a:p>
          <a:p>
            <a:endParaRPr lang="en-GB" dirty="0"/>
          </a:p>
        </p:txBody>
      </p:sp>
    </p:spTree>
    <p:extLst>
      <p:ext uri="{BB962C8B-B14F-4D97-AF65-F5344CB8AC3E}">
        <p14:creationId xmlns:p14="http://schemas.microsoft.com/office/powerpoint/2010/main" val="125168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DA44-76A1-4BDE-A849-DF2EE1D016AC}"/>
              </a:ext>
            </a:extLst>
          </p:cNvPr>
          <p:cNvSpPr>
            <a:spLocks noGrp="1"/>
          </p:cNvSpPr>
          <p:nvPr>
            <p:ph type="title"/>
          </p:nvPr>
        </p:nvSpPr>
        <p:spPr/>
        <p:txBody>
          <a:bodyPr/>
          <a:lstStyle/>
          <a:p>
            <a:r>
              <a:rPr lang="en-GB" dirty="0"/>
              <a:t>Overall Themes</a:t>
            </a:r>
          </a:p>
        </p:txBody>
      </p:sp>
      <p:graphicFrame>
        <p:nvGraphicFramePr>
          <p:cNvPr id="4" name="Diagram 3">
            <a:extLst>
              <a:ext uri="{FF2B5EF4-FFF2-40B4-BE49-F238E27FC236}">
                <a16:creationId xmlns:a16="http://schemas.microsoft.com/office/drawing/2014/main" id="{70DA401A-B32E-4C15-A56A-AE5E7B585657}"/>
              </a:ext>
            </a:extLst>
          </p:cNvPr>
          <p:cNvGraphicFramePr/>
          <p:nvPr>
            <p:extLst>
              <p:ext uri="{D42A27DB-BD31-4B8C-83A1-F6EECF244321}">
                <p14:modId xmlns:p14="http://schemas.microsoft.com/office/powerpoint/2010/main" val="38331868"/>
              </p:ext>
            </p:extLst>
          </p:nvPr>
        </p:nvGraphicFramePr>
        <p:xfrm>
          <a:off x="5041800" y="217164"/>
          <a:ext cx="6699626" cy="5759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08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B6D9-3FA0-4AF7-97E6-1D08685B0D76}"/>
              </a:ext>
            </a:extLst>
          </p:cNvPr>
          <p:cNvSpPr>
            <a:spLocks noGrp="1"/>
          </p:cNvSpPr>
          <p:nvPr>
            <p:ph type="title"/>
          </p:nvPr>
        </p:nvSpPr>
        <p:spPr/>
        <p:txBody>
          <a:bodyPr/>
          <a:lstStyle/>
          <a:p>
            <a:r>
              <a:rPr lang="en-GB" cap="none" dirty="0"/>
              <a:t>Communication Skills</a:t>
            </a:r>
            <a:br>
              <a:rPr lang="en-GB" dirty="0"/>
            </a:br>
            <a:endParaRPr lang="en-GB" dirty="0"/>
          </a:p>
        </p:txBody>
      </p:sp>
      <p:sp>
        <p:nvSpPr>
          <p:cNvPr id="3" name="Content Placeholder 2">
            <a:extLst>
              <a:ext uri="{FF2B5EF4-FFF2-40B4-BE49-F238E27FC236}">
                <a16:creationId xmlns:a16="http://schemas.microsoft.com/office/drawing/2014/main" id="{4A3C7892-03B2-4949-95D3-1F2912EF9251}"/>
              </a:ext>
            </a:extLst>
          </p:cNvPr>
          <p:cNvSpPr>
            <a:spLocks noGrp="1"/>
          </p:cNvSpPr>
          <p:nvPr>
            <p:ph idx="1"/>
          </p:nvPr>
        </p:nvSpPr>
        <p:spPr/>
        <p:txBody>
          <a:bodyPr>
            <a:normAutofit fontScale="85000" lnSpcReduction="10000"/>
          </a:bodyPr>
          <a:lstStyle/>
          <a:p>
            <a:pPr lvl="0"/>
            <a:r>
              <a:rPr lang="en-GB" i="1" dirty="0">
                <a:solidFill>
                  <a:sysClr val="windowText" lastClr="000000"/>
                </a:solidFill>
              </a:rPr>
              <a:t>"It will set the tone for the rest of your treatment probably and how much you trust the people who are going to treat you“</a:t>
            </a:r>
          </a:p>
          <a:p>
            <a:pPr lvl="0"/>
            <a:r>
              <a:rPr lang="en-GB" i="1" dirty="0">
                <a:solidFill>
                  <a:sysClr val="windowText" lastClr="000000"/>
                </a:solidFill>
              </a:rPr>
              <a:t>“it was like just a day job for him.  Yeah, it wasn't serious.  There wasn't much sympathy and things they maybe they see…. obviously they see everyday or day in, day out”</a:t>
            </a:r>
          </a:p>
          <a:p>
            <a:pPr lvl="0"/>
            <a:r>
              <a:rPr lang="en-GB" i="1" dirty="0">
                <a:solidFill>
                  <a:sysClr val="windowText" lastClr="000000"/>
                </a:solidFill>
              </a:rPr>
              <a:t>"They realise just what you do need to decompress a little bit because you might have been quite worried about something.  the difference from being treated with sensitivity to being almost dismissed was enormous"</a:t>
            </a:r>
          </a:p>
          <a:p>
            <a:pPr lvl="0"/>
            <a:r>
              <a:rPr lang="en-GB" i="1" dirty="0">
                <a:solidFill>
                  <a:sysClr val="windowText" lastClr="000000"/>
                </a:solidFill>
              </a:rPr>
              <a:t>"I couldn't get to an end of a sentence without him interrupting me and telling me what I was feeling“</a:t>
            </a:r>
          </a:p>
          <a:p>
            <a:r>
              <a:rPr lang="en-GB" i="1" dirty="0">
                <a:solidFill>
                  <a:sysClr val="windowText" lastClr="000000"/>
                </a:solidFill>
              </a:rPr>
              <a:t>“they ignore you and they talk like rude to you, you don't feel good” </a:t>
            </a:r>
          </a:p>
          <a:p>
            <a:pPr lvl="0"/>
            <a:endParaRPr lang="en-GB" i="1" dirty="0">
              <a:solidFill>
                <a:sysClr val="windowText" lastClr="000000"/>
              </a:solidFill>
            </a:endParaRPr>
          </a:p>
          <a:p>
            <a:pPr marL="0" indent="0">
              <a:buNone/>
            </a:pPr>
            <a:endParaRPr lang="en-GB" dirty="0"/>
          </a:p>
        </p:txBody>
      </p:sp>
      <p:grpSp>
        <p:nvGrpSpPr>
          <p:cNvPr id="19" name="Group 18">
            <a:extLst>
              <a:ext uri="{FF2B5EF4-FFF2-40B4-BE49-F238E27FC236}">
                <a16:creationId xmlns:a16="http://schemas.microsoft.com/office/drawing/2014/main" id="{56580D9D-14DD-461F-9927-F08311DAC2B4}"/>
              </a:ext>
            </a:extLst>
          </p:cNvPr>
          <p:cNvGrpSpPr/>
          <p:nvPr/>
        </p:nvGrpSpPr>
        <p:grpSpPr>
          <a:xfrm>
            <a:off x="55550" y="2026271"/>
            <a:ext cx="1256816" cy="383175"/>
            <a:chOff x="3100426" y="3004"/>
            <a:chExt cx="1256816" cy="383175"/>
          </a:xfrm>
        </p:grpSpPr>
        <p:sp>
          <p:nvSpPr>
            <p:cNvPr id="20" name="Rectangle 19">
              <a:extLst>
                <a:ext uri="{FF2B5EF4-FFF2-40B4-BE49-F238E27FC236}">
                  <a16:creationId xmlns:a16="http://schemas.microsoft.com/office/drawing/2014/main" id="{C958DEF2-BE15-4EED-9C0B-378FEC06E110}"/>
                </a:ext>
              </a:extLst>
            </p:cNvPr>
            <p:cNvSpPr/>
            <p:nvPr/>
          </p:nvSpPr>
          <p:spPr>
            <a:xfrm>
              <a:off x="3100426" y="3004"/>
              <a:ext cx="1256816" cy="383175"/>
            </a:xfrm>
            <a:prstGeom prst="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93846463-109E-47F3-A45A-D67BF389A33B}"/>
                </a:ext>
              </a:extLst>
            </p:cNvPr>
            <p:cNvSpPr txBox="1"/>
            <p:nvPr/>
          </p:nvSpPr>
          <p:spPr>
            <a:xfrm>
              <a:off x="3100426" y="3004"/>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Diagnosis</a:t>
              </a:r>
            </a:p>
          </p:txBody>
        </p:sp>
      </p:grpSp>
      <p:grpSp>
        <p:nvGrpSpPr>
          <p:cNvPr id="22" name="Group 21">
            <a:extLst>
              <a:ext uri="{FF2B5EF4-FFF2-40B4-BE49-F238E27FC236}">
                <a16:creationId xmlns:a16="http://schemas.microsoft.com/office/drawing/2014/main" id="{8DE4689C-6707-43EC-B43A-5E1871BF7F28}"/>
              </a:ext>
            </a:extLst>
          </p:cNvPr>
          <p:cNvGrpSpPr/>
          <p:nvPr/>
        </p:nvGrpSpPr>
        <p:grpSpPr>
          <a:xfrm>
            <a:off x="55550" y="3429000"/>
            <a:ext cx="1256816" cy="383175"/>
            <a:chOff x="3100426" y="481973"/>
            <a:chExt cx="1256816" cy="383175"/>
          </a:xfrm>
        </p:grpSpPr>
        <p:sp>
          <p:nvSpPr>
            <p:cNvPr id="23" name="Rectangle 22">
              <a:extLst>
                <a:ext uri="{FF2B5EF4-FFF2-40B4-BE49-F238E27FC236}">
                  <a16:creationId xmlns:a16="http://schemas.microsoft.com/office/drawing/2014/main" id="{265306C8-3BAB-4676-B1D3-49A304DA837F}"/>
                </a:ext>
              </a:extLst>
            </p:cNvPr>
            <p:cNvSpPr/>
            <p:nvPr/>
          </p:nvSpPr>
          <p:spPr>
            <a:xfrm>
              <a:off x="3100426" y="481973"/>
              <a:ext cx="1256816" cy="383175"/>
            </a:xfrm>
            <a:prstGeom prst="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F275B9DD-4F0B-4E30-A474-DEA2953471CB}"/>
                </a:ext>
              </a:extLst>
            </p:cNvPr>
            <p:cNvSpPr txBox="1"/>
            <p:nvPr/>
          </p:nvSpPr>
          <p:spPr>
            <a:xfrm>
              <a:off x="3100426" y="481973"/>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Space to talk</a:t>
              </a:r>
            </a:p>
          </p:txBody>
        </p:sp>
      </p:grpSp>
      <p:grpSp>
        <p:nvGrpSpPr>
          <p:cNvPr id="25" name="Group 24">
            <a:extLst>
              <a:ext uri="{FF2B5EF4-FFF2-40B4-BE49-F238E27FC236}">
                <a16:creationId xmlns:a16="http://schemas.microsoft.com/office/drawing/2014/main" id="{56418286-AB88-4FC6-96E3-BAD2775B8386}"/>
              </a:ext>
            </a:extLst>
          </p:cNvPr>
          <p:cNvGrpSpPr/>
          <p:nvPr/>
        </p:nvGrpSpPr>
        <p:grpSpPr>
          <a:xfrm>
            <a:off x="55550" y="4181179"/>
            <a:ext cx="1256816" cy="383175"/>
            <a:chOff x="3100426" y="960943"/>
            <a:chExt cx="1256816" cy="383175"/>
          </a:xfrm>
        </p:grpSpPr>
        <p:sp>
          <p:nvSpPr>
            <p:cNvPr id="26" name="Rectangle 25">
              <a:extLst>
                <a:ext uri="{FF2B5EF4-FFF2-40B4-BE49-F238E27FC236}">
                  <a16:creationId xmlns:a16="http://schemas.microsoft.com/office/drawing/2014/main" id="{551102E6-F350-4781-9095-8F8248E76930}"/>
                </a:ext>
              </a:extLst>
            </p:cNvPr>
            <p:cNvSpPr/>
            <p:nvPr/>
          </p:nvSpPr>
          <p:spPr>
            <a:xfrm>
              <a:off x="3100426" y="960943"/>
              <a:ext cx="1256816" cy="383175"/>
            </a:xfrm>
            <a:prstGeom prst="rect">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51F2DA83-EDC7-47B8-B85F-DDD887BAB3D7}"/>
                </a:ext>
              </a:extLst>
            </p:cNvPr>
            <p:cNvSpPr txBox="1"/>
            <p:nvPr/>
          </p:nvSpPr>
          <p:spPr>
            <a:xfrm>
              <a:off x="3100426" y="960943"/>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Respectful</a:t>
              </a:r>
            </a:p>
          </p:txBody>
        </p:sp>
      </p:grpSp>
    </p:spTree>
    <p:extLst>
      <p:ext uri="{BB962C8B-B14F-4D97-AF65-F5344CB8AC3E}">
        <p14:creationId xmlns:p14="http://schemas.microsoft.com/office/powerpoint/2010/main" val="36380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C1B7-C273-472E-ADCA-B4F85AB8996F}"/>
              </a:ext>
            </a:extLst>
          </p:cNvPr>
          <p:cNvSpPr>
            <a:spLocks noGrp="1"/>
          </p:cNvSpPr>
          <p:nvPr>
            <p:ph type="title"/>
          </p:nvPr>
        </p:nvSpPr>
        <p:spPr/>
        <p:txBody>
          <a:bodyPr/>
          <a:lstStyle/>
          <a:p>
            <a:r>
              <a:rPr lang="en-GB" cap="none" dirty="0"/>
              <a:t>Joined-Up Care</a:t>
            </a:r>
            <a:endParaRPr lang="en-GB" dirty="0"/>
          </a:p>
        </p:txBody>
      </p:sp>
      <p:sp>
        <p:nvSpPr>
          <p:cNvPr id="3" name="Content Placeholder 2">
            <a:extLst>
              <a:ext uri="{FF2B5EF4-FFF2-40B4-BE49-F238E27FC236}">
                <a16:creationId xmlns:a16="http://schemas.microsoft.com/office/drawing/2014/main" id="{23AC069A-312F-4618-A46C-ECAE132EB249}"/>
              </a:ext>
            </a:extLst>
          </p:cNvPr>
          <p:cNvSpPr>
            <a:spLocks noGrp="1"/>
          </p:cNvSpPr>
          <p:nvPr>
            <p:ph idx="1"/>
          </p:nvPr>
        </p:nvSpPr>
        <p:spPr/>
        <p:txBody>
          <a:bodyPr/>
          <a:lstStyle/>
          <a:p>
            <a:pPr lvl="0"/>
            <a:r>
              <a:rPr lang="en-GB" i="1" dirty="0">
                <a:solidFill>
                  <a:sysClr val="windowText" lastClr="000000"/>
                </a:solidFill>
              </a:rPr>
              <a:t>"I didn't even know any mental or psychological help was available" </a:t>
            </a:r>
          </a:p>
          <a:p>
            <a:pPr lvl="0"/>
            <a:r>
              <a:rPr lang="en-GB" i="1" dirty="0">
                <a:solidFill>
                  <a:sysClr val="windowText" lastClr="000000"/>
                </a:solidFill>
              </a:rPr>
              <a:t>"Recognition from GP that being the relative of someone with cancer isn’t easy“</a:t>
            </a:r>
          </a:p>
          <a:p>
            <a:pPr lvl="0"/>
            <a:r>
              <a:rPr lang="en-GB" i="1" dirty="0">
                <a:solidFill>
                  <a:sysClr val="windowText" lastClr="000000"/>
                </a:solidFill>
              </a:rPr>
              <a:t>“But just make people aware that they can get care and help right at the beginning of their journey for their relative”</a:t>
            </a:r>
          </a:p>
          <a:p>
            <a:pPr lvl="0"/>
            <a:r>
              <a:rPr lang="en-GB" i="1" dirty="0">
                <a:solidFill>
                  <a:sysClr val="windowText" lastClr="000000"/>
                </a:solidFill>
              </a:rPr>
              <a:t>"if the cancer isn't going to kill me, then the NHS will“</a:t>
            </a:r>
          </a:p>
          <a:p>
            <a:pPr lvl="0"/>
            <a:r>
              <a:rPr lang="en-GB" i="1" dirty="0">
                <a:solidFill>
                  <a:sysClr val="windowText" lastClr="000000"/>
                </a:solidFill>
              </a:rPr>
              <a:t>“Nobody really ever checked up. You have to be proactive oneself to make things happen.”</a:t>
            </a:r>
          </a:p>
          <a:p>
            <a:endParaRPr lang="en-GB" dirty="0"/>
          </a:p>
        </p:txBody>
      </p:sp>
      <p:grpSp>
        <p:nvGrpSpPr>
          <p:cNvPr id="4" name="Group 3">
            <a:extLst>
              <a:ext uri="{FF2B5EF4-FFF2-40B4-BE49-F238E27FC236}">
                <a16:creationId xmlns:a16="http://schemas.microsoft.com/office/drawing/2014/main" id="{26EB63DE-1551-40F3-81CF-1B60C8820EA2}"/>
              </a:ext>
            </a:extLst>
          </p:cNvPr>
          <p:cNvGrpSpPr/>
          <p:nvPr/>
        </p:nvGrpSpPr>
        <p:grpSpPr>
          <a:xfrm>
            <a:off x="101997" y="2028910"/>
            <a:ext cx="1256816" cy="383175"/>
            <a:chOff x="3100426" y="1439913"/>
            <a:chExt cx="1256816" cy="383175"/>
          </a:xfrm>
        </p:grpSpPr>
        <p:sp>
          <p:nvSpPr>
            <p:cNvPr id="5" name="Rectangle 4">
              <a:extLst>
                <a:ext uri="{FF2B5EF4-FFF2-40B4-BE49-F238E27FC236}">
                  <a16:creationId xmlns:a16="http://schemas.microsoft.com/office/drawing/2014/main" id="{C1AA7FA0-59CE-4EB3-A2E3-7A8CB0E4BFDB}"/>
                </a:ext>
              </a:extLst>
            </p:cNvPr>
            <p:cNvSpPr/>
            <p:nvPr/>
          </p:nvSpPr>
          <p:spPr>
            <a:xfrm>
              <a:off x="3100426" y="1439913"/>
              <a:ext cx="1256816" cy="383175"/>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2D7F59D0-0602-4A0E-855F-9AE7834FE6DA}"/>
                </a:ext>
              </a:extLst>
            </p:cNvPr>
            <p:cNvSpPr txBox="1"/>
            <p:nvPr/>
          </p:nvSpPr>
          <p:spPr>
            <a:xfrm>
              <a:off x="3100426" y="1439913"/>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Signposting</a:t>
              </a:r>
            </a:p>
          </p:txBody>
        </p:sp>
      </p:grpSp>
      <p:grpSp>
        <p:nvGrpSpPr>
          <p:cNvPr id="7" name="Group 6">
            <a:extLst>
              <a:ext uri="{FF2B5EF4-FFF2-40B4-BE49-F238E27FC236}">
                <a16:creationId xmlns:a16="http://schemas.microsoft.com/office/drawing/2014/main" id="{AE34ABE1-8C14-49FF-BD09-EB261276CDED}"/>
              </a:ext>
            </a:extLst>
          </p:cNvPr>
          <p:cNvGrpSpPr/>
          <p:nvPr/>
        </p:nvGrpSpPr>
        <p:grpSpPr>
          <a:xfrm>
            <a:off x="101997" y="2567474"/>
            <a:ext cx="1256816" cy="383175"/>
            <a:chOff x="3100426" y="1918882"/>
            <a:chExt cx="1256816" cy="383175"/>
          </a:xfrm>
        </p:grpSpPr>
        <p:sp>
          <p:nvSpPr>
            <p:cNvPr id="8" name="Rectangle 7">
              <a:extLst>
                <a:ext uri="{FF2B5EF4-FFF2-40B4-BE49-F238E27FC236}">
                  <a16:creationId xmlns:a16="http://schemas.microsoft.com/office/drawing/2014/main" id="{4A7FF5ED-6C66-40A1-8220-2A33B90E656E}"/>
                </a:ext>
              </a:extLst>
            </p:cNvPr>
            <p:cNvSpPr/>
            <p:nvPr/>
          </p:nvSpPr>
          <p:spPr>
            <a:xfrm>
              <a:off x="3100426" y="1918882"/>
              <a:ext cx="1256816" cy="383175"/>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D803C0E5-D920-4CBD-9D2D-BF23DFB05B45}"/>
                </a:ext>
              </a:extLst>
            </p:cNvPr>
            <p:cNvSpPr txBox="1"/>
            <p:nvPr/>
          </p:nvSpPr>
          <p:spPr>
            <a:xfrm>
              <a:off x="3100426" y="1918882"/>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Carers</a:t>
              </a:r>
            </a:p>
          </p:txBody>
        </p:sp>
      </p:grpSp>
      <p:grpSp>
        <p:nvGrpSpPr>
          <p:cNvPr id="10" name="Group 9">
            <a:extLst>
              <a:ext uri="{FF2B5EF4-FFF2-40B4-BE49-F238E27FC236}">
                <a16:creationId xmlns:a16="http://schemas.microsoft.com/office/drawing/2014/main" id="{49AF9CFB-7B0B-4CE6-9EF0-BE896191638F}"/>
              </a:ext>
            </a:extLst>
          </p:cNvPr>
          <p:cNvGrpSpPr/>
          <p:nvPr/>
        </p:nvGrpSpPr>
        <p:grpSpPr>
          <a:xfrm>
            <a:off x="101997" y="3907352"/>
            <a:ext cx="1256816" cy="383175"/>
            <a:chOff x="3100426" y="2397852"/>
            <a:chExt cx="1256816" cy="383175"/>
          </a:xfrm>
        </p:grpSpPr>
        <p:sp>
          <p:nvSpPr>
            <p:cNvPr id="11" name="Rectangle 10">
              <a:extLst>
                <a:ext uri="{FF2B5EF4-FFF2-40B4-BE49-F238E27FC236}">
                  <a16:creationId xmlns:a16="http://schemas.microsoft.com/office/drawing/2014/main" id="{EE6CCD6F-64A2-4A20-BEF6-BBF98A429FB7}"/>
                </a:ext>
              </a:extLst>
            </p:cNvPr>
            <p:cNvSpPr/>
            <p:nvPr/>
          </p:nvSpPr>
          <p:spPr>
            <a:xfrm>
              <a:off x="3100426" y="2397852"/>
              <a:ext cx="1256816" cy="383175"/>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9DA6EE59-37D6-4617-B77E-38C9EF8028BE}"/>
                </a:ext>
              </a:extLst>
            </p:cNvPr>
            <p:cNvSpPr txBox="1"/>
            <p:nvPr/>
          </p:nvSpPr>
          <p:spPr>
            <a:xfrm>
              <a:off x="3100426" y="2397852"/>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Navigating complex systems</a:t>
              </a:r>
            </a:p>
          </p:txBody>
        </p:sp>
      </p:grpSp>
    </p:spTree>
    <p:extLst>
      <p:ext uri="{BB962C8B-B14F-4D97-AF65-F5344CB8AC3E}">
        <p14:creationId xmlns:p14="http://schemas.microsoft.com/office/powerpoint/2010/main" val="150161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CD5D-0B06-4A84-B081-1F8B9E67EC04}"/>
              </a:ext>
            </a:extLst>
          </p:cNvPr>
          <p:cNvSpPr>
            <a:spLocks noGrp="1"/>
          </p:cNvSpPr>
          <p:nvPr>
            <p:ph type="title"/>
          </p:nvPr>
        </p:nvSpPr>
        <p:spPr/>
        <p:txBody>
          <a:bodyPr/>
          <a:lstStyle/>
          <a:p>
            <a:r>
              <a:rPr lang="en-GB" cap="none" dirty="0"/>
              <a:t>Patient-centred Care</a:t>
            </a:r>
            <a:endParaRPr lang="en-GB" dirty="0"/>
          </a:p>
        </p:txBody>
      </p:sp>
      <p:sp>
        <p:nvSpPr>
          <p:cNvPr id="3" name="Content Placeholder 2">
            <a:extLst>
              <a:ext uri="{FF2B5EF4-FFF2-40B4-BE49-F238E27FC236}">
                <a16:creationId xmlns:a16="http://schemas.microsoft.com/office/drawing/2014/main" id="{CE710163-84AA-45EA-8534-5B20EB0A8AC8}"/>
              </a:ext>
            </a:extLst>
          </p:cNvPr>
          <p:cNvSpPr>
            <a:spLocks noGrp="1"/>
          </p:cNvSpPr>
          <p:nvPr>
            <p:ph idx="1"/>
          </p:nvPr>
        </p:nvSpPr>
        <p:spPr/>
        <p:txBody>
          <a:bodyPr>
            <a:normAutofit fontScale="92500" lnSpcReduction="20000"/>
          </a:bodyPr>
          <a:lstStyle/>
          <a:p>
            <a:r>
              <a:rPr lang="en-GB" i="1" dirty="0">
                <a:solidFill>
                  <a:sysClr val="windowText" lastClr="000000"/>
                </a:solidFill>
              </a:rPr>
              <a:t>"Well, it was more than communication because I knew every one of them personally enough“</a:t>
            </a:r>
          </a:p>
          <a:p>
            <a:pPr marL="0" indent="0">
              <a:buNone/>
            </a:pPr>
            <a:endParaRPr lang="en-GB" i="1" dirty="0">
              <a:solidFill>
                <a:sysClr val="windowText" lastClr="000000"/>
              </a:solidFill>
            </a:endParaRPr>
          </a:p>
          <a:p>
            <a:r>
              <a:rPr lang="en-GB" i="1" dirty="0">
                <a:solidFill>
                  <a:sysClr val="windowText" lastClr="000000"/>
                </a:solidFill>
              </a:rPr>
              <a:t>"So although support was there for her.  It wasn't there often when she needed it most"</a:t>
            </a:r>
            <a:endParaRPr lang="en-GB" i="1" dirty="0"/>
          </a:p>
          <a:p>
            <a:pPr marL="0" indent="0">
              <a:buNone/>
            </a:pPr>
            <a:endParaRPr lang="en-GB" i="1" dirty="0"/>
          </a:p>
          <a:p>
            <a:r>
              <a:rPr lang="en-GB" i="1" dirty="0"/>
              <a:t>“I feel I've been suffering with the, you know racism, badly.  Was in my room. There was two white ladies and I complained.  But they didn't change my bed.  No change my room.”</a:t>
            </a:r>
          </a:p>
          <a:p>
            <a:r>
              <a:rPr lang="en-GB" i="1" dirty="0"/>
              <a:t>“they were standing outside the window like and talking all night and they didn't come in, you know, I was really in pain. I've been crying. I said please if I can’t move my hand, [ ] They didn't even come and check me.”</a:t>
            </a:r>
          </a:p>
          <a:p>
            <a:endParaRPr lang="en-GB" i="1" dirty="0"/>
          </a:p>
        </p:txBody>
      </p:sp>
      <p:grpSp>
        <p:nvGrpSpPr>
          <p:cNvPr id="7" name="Group 6">
            <a:extLst>
              <a:ext uri="{FF2B5EF4-FFF2-40B4-BE49-F238E27FC236}">
                <a16:creationId xmlns:a16="http://schemas.microsoft.com/office/drawing/2014/main" id="{54CD473F-71F8-40BC-8B32-D97099437543}"/>
              </a:ext>
            </a:extLst>
          </p:cNvPr>
          <p:cNvGrpSpPr/>
          <p:nvPr/>
        </p:nvGrpSpPr>
        <p:grpSpPr>
          <a:xfrm>
            <a:off x="194763" y="2150734"/>
            <a:ext cx="1256816" cy="383175"/>
            <a:chOff x="3100426" y="2876821"/>
            <a:chExt cx="1256816" cy="383175"/>
          </a:xfrm>
        </p:grpSpPr>
        <p:sp>
          <p:nvSpPr>
            <p:cNvPr id="8" name="Rectangle 7">
              <a:extLst>
                <a:ext uri="{FF2B5EF4-FFF2-40B4-BE49-F238E27FC236}">
                  <a16:creationId xmlns:a16="http://schemas.microsoft.com/office/drawing/2014/main" id="{9CAE1454-AC60-4C81-8C15-CC04CA5B6037}"/>
                </a:ext>
              </a:extLst>
            </p:cNvPr>
            <p:cNvSpPr/>
            <p:nvPr/>
          </p:nvSpPr>
          <p:spPr>
            <a:xfrm>
              <a:off x="3100426" y="2876821"/>
              <a:ext cx="1256816" cy="383175"/>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F09913D3-4BA2-4EA5-BCE0-AE7C207AF577}"/>
                </a:ext>
              </a:extLst>
            </p:cNvPr>
            <p:cNvSpPr txBox="1"/>
            <p:nvPr/>
          </p:nvSpPr>
          <p:spPr>
            <a:xfrm>
              <a:off x="3100426" y="2876821"/>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Accommodating my needs</a:t>
              </a:r>
            </a:p>
          </p:txBody>
        </p:sp>
      </p:grpSp>
      <p:grpSp>
        <p:nvGrpSpPr>
          <p:cNvPr id="10" name="Group 9">
            <a:extLst>
              <a:ext uri="{FF2B5EF4-FFF2-40B4-BE49-F238E27FC236}">
                <a16:creationId xmlns:a16="http://schemas.microsoft.com/office/drawing/2014/main" id="{A3478E4B-B8C4-44AE-A043-FE1A67473DEE}"/>
              </a:ext>
            </a:extLst>
          </p:cNvPr>
          <p:cNvGrpSpPr/>
          <p:nvPr/>
        </p:nvGrpSpPr>
        <p:grpSpPr>
          <a:xfrm>
            <a:off x="194763" y="3045825"/>
            <a:ext cx="1256816" cy="383175"/>
            <a:chOff x="3100426" y="3355791"/>
            <a:chExt cx="1256816" cy="383175"/>
          </a:xfrm>
        </p:grpSpPr>
        <p:sp>
          <p:nvSpPr>
            <p:cNvPr id="11" name="Rectangle 10">
              <a:extLst>
                <a:ext uri="{FF2B5EF4-FFF2-40B4-BE49-F238E27FC236}">
                  <a16:creationId xmlns:a16="http://schemas.microsoft.com/office/drawing/2014/main" id="{78C2C5AD-0697-4256-9040-ECE2013F472A}"/>
                </a:ext>
              </a:extLst>
            </p:cNvPr>
            <p:cNvSpPr/>
            <p:nvPr/>
          </p:nvSpPr>
          <p:spPr>
            <a:xfrm>
              <a:off x="3100426" y="3355791"/>
              <a:ext cx="1256816" cy="383175"/>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4F9AD216-1BAE-4CFE-9727-D5B59BC22F52}"/>
                </a:ext>
              </a:extLst>
            </p:cNvPr>
            <p:cNvSpPr txBox="1"/>
            <p:nvPr/>
          </p:nvSpPr>
          <p:spPr>
            <a:xfrm>
              <a:off x="3100426" y="3355791"/>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Having to fit in with the service</a:t>
              </a:r>
            </a:p>
          </p:txBody>
        </p:sp>
      </p:grpSp>
      <p:grpSp>
        <p:nvGrpSpPr>
          <p:cNvPr id="13" name="Group 12">
            <a:extLst>
              <a:ext uri="{FF2B5EF4-FFF2-40B4-BE49-F238E27FC236}">
                <a16:creationId xmlns:a16="http://schemas.microsoft.com/office/drawing/2014/main" id="{E02C8C26-6243-4B54-ADC2-2E74C51460B1}"/>
              </a:ext>
            </a:extLst>
          </p:cNvPr>
          <p:cNvGrpSpPr/>
          <p:nvPr/>
        </p:nvGrpSpPr>
        <p:grpSpPr>
          <a:xfrm>
            <a:off x="194763" y="4064497"/>
            <a:ext cx="1256816" cy="383175"/>
            <a:chOff x="3100426" y="3834761"/>
            <a:chExt cx="1256816" cy="383175"/>
          </a:xfrm>
        </p:grpSpPr>
        <p:sp>
          <p:nvSpPr>
            <p:cNvPr id="14" name="Rectangle 13">
              <a:extLst>
                <a:ext uri="{FF2B5EF4-FFF2-40B4-BE49-F238E27FC236}">
                  <a16:creationId xmlns:a16="http://schemas.microsoft.com/office/drawing/2014/main" id="{E1DBCFCF-C5D2-408A-80EA-5792AF5D9A19}"/>
                </a:ext>
              </a:extLst>
            </p:cNvPr>
            <p:cNvSpPr/>
            <p:nvPr/>
          </p:nvSpPr>
          <p:spPr>
            <a:xfrm>
              <a:off x="3100426" y="3834761"/>
              <a:ext cx="1256816" cy="383175"/>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0DC8C82F-84F3-4325-BF4F-D99A413792E2}"/>
                </a:ext>
              </a:extLst>
            </p:cNvPr>
            <p:cNvSpPr txBox="1"/>
            <p:nvPr/>
          </p:nvSpPr>
          <p:spPr>
            <a:xfrm>
              <a:off x="3100426" y="3834761"/>
              <a:ext cx="1256816" cy="3831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Very poor care experiences</a:t>
              </a:r>
            </a:p>
          </p:txBody>
        </p:sp>
      </p:grpSp>
    </p:spTree>
    <p:extLst>
      <p:ext uri="{BB962C8B-B14F-4D97-AF65-F5344CB8AC3E}">
        <p14:creationId xmlns:p14="http://schemas.microsoft.com/office/powerpoint/2010/main" val="59147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7552-47D5-4E3A-AB1F-CE494F350FAA}"/>
              </a:ext>
            </a:extLst>
          </p:cNvPr>
          <p:cNvSpPr>
            <a:spLocks noGrp="1"/>
          </p:cNvSpPr>
          <p:nvPr>
            <p:ph type="title"/>
          </p:nvPr>
        </p:nvSpPr>
        <p:spPr/>
        <p:txBody>
          <a:bodyPr/>
          <a:lstStyle/>
          <a:p>
            <a:r>
              <a:rPr lang="en-GB" cap="none" dirty="0"/>
              <a:t>Support</a:t>
            </a:r>
            <a:endParaRPr lang="en-GB" dirty="0"/>
          </a:p>
        </p:txBody>
      </p:sp>
      <p:sp>
        <p:nvSpPr>
          <p:cNvPr id="3" name="Content Placeholder 2">
            <a:extLst>
              <a:ext uri="{FF2B5EF4-FFF2-40B4-BE49-F238E27FC236}">
                <a16:creationId xmlns:a16="http://schemas.microsoft.com/office/drawing/2014/main" id="{5F878F0D-062A-465B-96E7-42AB5FFAB891}"/>
              </a:ext>
            </a:extLst>
          </p:cNvPr>
          <p:cNvSpPr>
            <a:spLocks noGrp="1"/>
          </p:cNvSpPr>
          <p:nvPr>
            <p:ph idx="1"/>
          </p:nvPr>
        </p:nvSpPr>
        <p:spPr/>
        <p:txBody>
          <a:bodyPr>
            <a:normAutofit fontScale="85000" lnSpcReduction="10000"/>
          </a:bodyPr>
          <a:lstStyle/>
          <a:p>
            <a:r>
              <a:rPr lang="en-GB" i="1" dirty="0"/>
              <a:t>“Problems and everything, when I whatever I was feeling that time. Yeah. So it's really helpful for me. Yeah. And it made a difference.”</a:t>
            </a:r>
          </a:p>
          <a:p>
            <a:r>
              <a:rPr lang="en-GB" i="1" dirty="0"/>
              <a:t>“She's the best thing to happen to me when I just feel like she really looks after me.”</a:t>
            </a:r>
          </a:p>
          <a:p>
            <a:r>
              <a:rPr lang="en-GB" i="1" dirty="0"/>
              <a:t>“you feel like, yeah, they feel your pain”</a:t>
            </a:r>
          </a:p>
          <a:p>
            <a:pPr lvl="0"/>
            <a:r>
              <a:rPr lang="en-GB" i="1" dirty="0">
                <a:solidFill>
                  <a:sysClr val="windowText" lastClr="000000"/>
                </a:solidFill>
              </a:rPr>
              <a:t>"I think I couldn't fault them in any way. They were always a phone call away. If you couldn't speak to somebody directly, they'd phone back within quite a few minutes"</a:t>
            </a:r>
          </a:p>
          <a:p>
            <a:pPr lvl="0"/>
            <a:r>
              <a:rPr lang="en-GB" i="1" dirty="0">
                <a:solidFill>
                  <a:sysClr val="windowText" lastClr="000000"/>
                </a:solidFill>
              </a:rPr>
              <a:t>"Now I'm cancer free. That support isn't there. But I don't feel like I'm being cared for by anybody right now."</a:t>
            </a:r>
          </a:p>
          <a:p>
            <a:pPr lvl="0"/>
            <a:r>
              <a:rPr lang="en-GB" i="1" dirty="0">
                <a:solidFill>
                  <a:sysClr val="windowText" lastClr="000000"/>
                </a:solidFill>
              </a:rPr>
              <a:t>"actually being asked the deeper questions somebody just not accepting your first answer from a mental psychological well-being"</a:t>
            </a:r>
          </a:p>
          <a:p>
            <a:endParaRPr lang="en-GB" dirty="0"/>
          </a:p>
        </p:txBody>
      </p:sp>
      <p:grpSp>
        <p:nvGrpSpPr>
          <p:cNvPr id="4" name="Group 3">
            <a:extLst>
              <a:ext uri="{FF2B5EF4-FFF2-40B4-BE49-F238E27FC236}">
                <a16:creationId xmlns:a16="http://schemas.microsoft.com/office/drawing/2014/main" id="{10C93DD8-DF45-45F9-918D-4272107862D6}"/>
              </a:ext>
            </a:extLst>
          </p:cNvPr>
          <p:cNvGrpSpPr/>
          <p:nvPr/>
        </p:nvGrpSpPr>
        <p:grpSpPr>
          <a:xfrm>
            <a:off x="172169" y="2015732"/>
            <a:ext cx="1279410" cy="390064"/>
            <a:chOff x="3800727" y="4391281"/>
            <a:chExt cx="1279410" cy="390064"/>
          </a:xfrm>
        </p:grpSpPr>
        <p:sp>
          <p:nvSpPr>
            <p:cNvPr id="5" name="Rectangle 4">
              <a:extLst>
                <a:ext uri="{FF2B5EF4-FFF2-40B4-BE49-F238E27FC236}">
                  <a16:creationId xmlns:a16="http://schemas.microsoft.com/office/drawing/2014/main" id="{AFD08720-38E5-44E3-8902-3CDC795C7A7F}"/>
                </a:ext>
              </a:extLst>
            </p:cNvPr>
            <p:cNvSpPr/>
            <p:nvPr/>
          </p:nvSpPr>
          <p:spPr>
            <a:xfrm>
              <a:off x="3800727" y="4391281"/>
              <a:ext cx="1279410" cy="390064"/>
            </a:xfrm>
            <a:prstGeom prst="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D00B07FD-83B8-4C06-BCD9-102D97CD07C6}"/>
                </a:ext>
              </a:extLst>
            </p:cNvPr>
            <p:cNvSpPr txBox="1"/>
            <p:nvPr/>
          </p:nvSpPr>
          <p:spPr>
            <a:xfrm>
              <a:off x="3800727" y="4391281"/>
              <a:ext cx="1279410" cy="390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Helpful support</a:t>
              </a:r>
            </a:p>
          </p:txBody>
        </p:sp>
      </p:grpSp>
      <p:grpSp>
        <p:nvGrpSpPr>
          <p:cNvPr id="7" name="Group 6">
            <a:extLst>
              <a:ext uri="{FF2B5EF4-FFF2-40B4-BE49-F238E27FC236}">
                <a16:creationId xmlns:a16="http://schemas.microsoft.com/office/drawing/2014/main" id="{9F038EA8-2339-434D-9221-D3B31EE3026D}"/>
              </a:ext>
            </a:extLst>
          </p:cNvPr>
          <p:cNvGrpSpPr/>
          <p:nvPr/>
        </p:nvGrpSpPr>
        <p:grpSpPr>
          <a:xfrm>
            <a:off x="172169" y="4161620"/>
            <a:ext cx="1279410" cy="390064"/>
            <a:chOff x="3800727" y="4878861"/>
            <a:chExt cx="1279410" cy="390064"/>
          </a:xfrm>
        </p:grpSpPr>
        <p:sp>
          <p:nvSpPr>
            <p:cNvPr id="8" name="Rectangle 7">
              <a:extLst>
                <a:ext uri="{FF2B5EF4-FFF2-40B4-BE49-F238E27FC236}">
                  <a16:creationId xmlns:a16="http://schemas.microsoft.com/office/drawing/2014/main" id="{8D212332-DBA4-486F-BC82-14CA04D9731F}"/>
                </a:ext>
              </a:extLst>
            </p:cNvPr>
            <p:cNvSpPr/>
            <p:nvPr/>
          </p:nvSpPr>
          <p:spPr>
            <a:xfrm>
              <a:off x="3800727" y="4878861"/>
              <a:ext cx="1279410" cy="390064"/>
            </a:xfrm>
            <a:prstGeom prst="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83BC5B45-9CC9-4991-9233-8D8D0685B71E}"/>
                </a:ext>
              </a:extLst>
            </p:cNvPr>
            <p:cNvSpPr txBox="1"/>
            <p:nvPr/>
          </p:nvSpPr>
          <p:spPr>
            <a:xfrm>
              <a:off x="3800727" y="4878861"/>
              <a:ext cx="1279410" cy="390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Gaps in support</a:t>
              </a:r>
            </a:p>
          </p:txBody>
        </p:sp>
      </p:grpSp>
      <p:grpSp>
        <p:nvGrpSpPr>
          <p:cNvPr id="10" name="Group 9">
            <a:extLst>
              <a:ext uri="{FF2B5EF4-FFF2-40B4-BE49-F238E27FC236}">
                <a16:creationId xmlns:a16="http://schemas.microsoft.com/office/drawing/2014/main" id="{8F41A35D-1DE8-45F6-BC0A-F040F37A743D}"/>
              </a:ext>
            </a:extLst>
          </p:cNvPr>
          <p:cNvGrpSpPr/>
          <p:nvPr/>
        </p:nvGrpSpPr>
        <p:grpSpPr>
          <a:xfrm>
            <a:off x="172169" y="4813982"/>
            <a:ext cx="1279410" cy="390064"/>
            <a:chOff x="3800727" y="5366442"/>
            <a:chExt cx="1279410" cy="390064"/>
          </a:xfrm>
        </p:grpSpPr>
        <p:sp>
          <p:nvSpPr>
            <p:cNvPr id="11" name="Rectangle 10">
              <a:extLst>
                <a:ext uri="{FF2B5EF4-FFF2-40B4-BE49-F238E27FC236}">
                  <a16:creationId xmlns:a16="http://schemas.microsoft.com/office/drawing/2014/main" id="{11F7B325-EF62-42F7-B27E-B2926B9ACCD7}"/>
                </a:ext>
              </a:extLst>
            </p:cNvPr>
            <p:cNvSpPr/>
            <p:nvPr/>
          </p:nvSpPr>
          <p:spPr>
            <a:xfrm>
              <a:off x="3800727" y="5366442"/>
              <a:ext cx="1279410" cy="390064"/>
            </a:xfrm>
            <a:prstGeom prst="rect">
              <a:avLst/>
            </a:prstGeom>
            <a:solidFill>
              <a:schemeClr val="tx2">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420F007D-A166-4F63-9A20-636250322C81}"/>
                </a:ext>
              </a:extLst>
            </p:cNvPr>
            <p:cNvSpPr txBox="1"/>
            <p:nvPr/>
          </p:nvSpPr>
          <p:spPr>
            <a:xfrm>
              <a:off x="3800727" y="5366442"/>
              <a:ext cx="1279410" cy="390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Variable experiences of support</a:t>
              </a:r>
            </a:p>
          </p:txBody>
        </p:sp>
      </p:grpSp>
    </p:spTree>
    <p:extLst>
      <p:ext uri="{BB962C8B-B14F-4D97-AF65-F5344CB8AC3E}">
        <p14:creationId xmlns:p14="http://schemas.microsoft.com/office/powerpoint/2010/main" val="118362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E66A-9AC4-4A69-873F-E492682B326E}"/>
              </a:ext>
            </a:extLst>
          </p:cNvPr>
          <p:cNvSpPr>
            <a:spLocks noGrp="1"/>
          </p:cNvSpPr>
          <p:nvPr>
            <p:ph type="title"/>
          </p:nvPr>
        </p:nvSpPr>
        <p:spPr/>
        <p:txBody>
          <a:bodyPr/>
          <a:lstStyle/>
          <a:p>
            <a:r>
              <a:rPr lang="en-GB" cap="none" dirty="0"/>
              <a:t>What The Health Professionals Told Us</a:t>
            </a:r>
          </a:p>
        </p:txBody>
      </p:sp>
      <p:sp>
        <p:nvSpPr>
          <p:cNvPr id="3" name="Content Placeholder 2">
            <a:extLst>
              <a:ext uri="{FF2B5EF4-FFF2-40B4-BE49-F238E27FC236}">
                <a16:creationId xmlns:a16="http://schemas.microsoft.com/office/drawing/2014/main" id="{8790BB8C-2C98-465E-8141-4FA1CDCC1F99}"/>
              </a:ext>
            </a:extLst>
          </p:cNvPr>
          <p:cNvSpPr>
            <a:spLocks noGrp="1"/>
          </p:cNvSpPr>
          <p:nvPr>
            <p:ph idx="1"/>
          </p:nvPr>
        </p:nvSpPr>
        <p:spPr/>
        <p:txBody>
          <a:bodyPr/>
          <a:lstStyle/>
          <a:p>
            <a:r>
              <a:rPr lang="en-GB" dirty="0"/>
              <a:t>Services need to be better joined up and clearer</a:t>
            </a:r>
          </a:p>
          <a:p>
            <a:r>
              <a:rPr lang="en-GB" dirty="0"/>
              <a:t>Gaps where there are no services need to be filled with skilled specialists</a:t>
            </a:r>
          </a:p>
          <a:p>
            <a:r>
              <a:rPr lang="en-GB" dirty="0"/>
              <a:t>Staff across the system need to be trained to communicate well and assess and signpost</a:t>
            </a:r>
          </a:p>
          <a:p>
            <a:r>
              <a:rPr lang="en-GB" dirty="0"/>
              <a:t>Waiting times are too long, specialist support isn’t timely</a:t>
            </a:r>
          </a:p>
          <a:p>
            <a:endParaRPr lang="en-GB" dirty="0"/>
          </a:p>
        </p:txBody>
      </p:sp>
      <p:pic>
        <p:nvPicPr>
          <p:cNvPr id="4" name="Picture 4" descr="File:Coordinate Patient Care - The Noun ...">
            <a:extLst>
              <a:ext uri="{FF2B5EF4-FFF2-40B4-BE49-F238E27FC236}">
                <a16:creationId xmlns:a16="http://schemas.microsoft.com/office/drawing/2014/main" id="{C02C21EB-B432-48AA-825C-2AEFB769F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2823" y="83207"/>
            <a:ext cx="1462031" cy="144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2837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1FE5FE35D53842A1CF062CC3B5664F" ma:contentTypeVersion="12" ma:contentTypeDescription="Create a new document." ma:contentTypeScope="" ma:versionID="f384f04f5b0cc85c8d0e955894d17dc4">
  <xsd:schema xmlns:xsd="http://www.w3.org/2001/XMLSchema" xmlns:xs="http://www.w3.org/2001/XMLSchema" xmlns:p="http://schemas.microsoft.com/office/2006/metadata/properties" xmlns:ns2="85ebae6e-363d-4c05-a621-ab1e2c3681d9" xmlns:ns3="30ec295d-bd87-4027-a337-6226cce2d14e" targetNamespace="http://schemas.microsoft.com/office/2006/metadata/properties" ma:root="true" ma:fieldsID="2a36412f6196d76be0f5d0e387326d60" ns2:_="" ns3:_="">
    <xsd:import namespace="85ebae6e-363d-4c05-a621-ab1e2c3681d9"/>
    <xsd:import namespace="30ec295d-bd87-4027-a337-6226cce2d1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bae6e-363d-4c05-a621-ab1e2c368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abd045-d040-4b4b-be5e-be328b90d40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ec295d-bd87-4027-a337-6226cce2d14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05cc342-29ec-4a2d-963c-49eba8375479}" ma:internalName="TaxCatchAll" ma:showField="CatchAllData" ma:web="30ec295d-bd87-4027-a337-6226cce2d1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ebae6e-363d-4c05-a621-ab1e2c3681d9">
      <Terms xmlns="http://schemas.microsoft.com/office/infopath/2007/PartnerControls"/>
    </lcf76f155ced4ddcb4097134ff3c332f>
    <TaxCatchAll xmlns="30ec295d-bd87-4027-a337-6226cce2d14e" xsi:nil="true"/>
  </documentManagement>
</p:properties>
</file>

<file path=customXml/itemProps1.xml><?xml version="1.0" encoding="utf-8"?>
<ds:datastoreItem xmlns:ds="http://schemas.openxmlformats.org/officeDocument/2006/customXml" ds:itemID="{3FA9FE4D-9FB4-4BB4-BD3A-FA615B49DA0F}"/>
</file>

<file path=customXml/itemProps2.xml><?xml version="1.0" encoding="utf-8"?>
<ds:datastoreItem xmlns:ds="http://schemas.openxmlformats.org/officeDocument/2006/customXml" ds:itemID="{2D768816-8DCD-4D78-810C-10A6740A53AA}"/>
</file>

<file path=customXml/itemProps3.xml><?xml version="1.0" encoding="utf-8"?>
<ds:datastoreItem xmlns:ds="http://schemas.openxmlformats.org/officeDocument/2006/customXml" ds:itemID="{B6B4BB3F-06A4-4D7A-92CC-BB6FDF2054BA}"/>
</file>

<file path=docProps/app.xml><?xml version="1.0" encoding="utf-8"?>
<Properties xmlns="http://schemas.openxmlformats.org/officeDocument/2006/extended-properties" xmlns:vt="http://schemas.openxmlformats.org/officeDocument/2006/docPropsVTypes">
  <Template>Gallery</Template>
  <TotalTime>675</TotalTime>
  <Words>1606</Words>
  <Application>Microsoft Office PowerPoint</Application>
  <PresentationFormat>Widescreen</PresentationFormat>
  <Paragraphs>195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Gill Sans MT</vt:lpstr>
      <vt:lpstr>Gallery</vt:lpstr>
      <vt:lpstr>Part 1: Feedback Part 2: Helping The Helpers</vt:lpstr>
      <vt:lpstr>Feedback</vt:lpstr>
      <vt:lpstr>Outline Aims And Data Collection</vt:lpstr>
      <vt:lpstr>Overall Themes</vt:lpstr>
      <vt:lpstr>Communication Skills </vt:lpstr>
      <vt:lpstr>Joined-Up Care</vt:lpstr>
      <vt:lpstr>Patient-centred Care</vt:lpstr>
      <vt:lpstr>Support</vt:lpstr>
      <vt:lpstr>What The Health Professionals Told Us</vt:lpstr>
      <vt:lpstr>Helping The Helpers</vt:lpstr>
      <vt:lpstr>Aims – please put in the chat what you want help with</vt:lpstr>
      <vt:lpstr>How Cancer Impacts Emotionally</vt:lpstr>
      <vt:lpstr>Signs of anxiety</vt:lpstr>
      <vt:lpstr>Low Mood And Depression</vt:lpstr>
      <vt:lpstr>What Helps?</vt:lpstr>
      <vt:lpstr>Listening And Responding To Concerns</vt:lpstr>
      <vt:lpstr>Common Pitfalls</vt:lpstr>
      <vt:lpstr>Gather In And Summarise</vt:lpstr>
      <vt:lpstr>Recognising When Specialist Help Might Be Useful</vt:lpstr>
      <vt:lpstr>Identifying Patients Who May Need Additional Support</vt:lpstr>
      <vt:lpstr>Helping People To Get Help</vt:lpstr>
      <vt:lpstr>How To Look After Yourself</vt:lpstr>
      <vt:lpstr>How To Take Care Of Yourself</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 Merry (LEEDS TEACHING HOSPITALS NHS TRUST)</dc:creator>
  <cp:lastModifiedBy>HILL, Merry (LEEDS TEACHING HOSPITALS NHS TRUST)</cp:lastModifiedBy>
  <cp:revision>35</cp:revision>
  <dcterms:created xsi:type="dcterms:W3CDTF">2025-04-22T12:52:29Z</dcterms:created>
  <dcterms:modified xsi:type="dcterms:W3CDTF">2025-04-29T11:00:02Z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0x010100031FE5FE35D53842A1CF062CC3B5664F</vt:lpwstr>
  </property>
</Properties>
</file>